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0" r:id="rId2"/>
    <p:sldId id="323" r:id="rId3"/>
    <p:sldId id="324" r:id="rId4"/>
    <p:sldId id="325" r:id="rId5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7E5"/>
    <a:srgbClr val="FF7377"/>
    <a:srgbClr val="2CD03E"/>
    <a:srgbClr val="FFD03E"/>
    <a:srgbClr val="FFAC53"/>
    <a:srgbClr val="FC2932"/>
    <a:srgbClr val="39CD65"/>
    <a:srgbClr val="009ACF"/>
    <a:srgbClr val="FFE918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37D41-1AE3-6447-9EB6-600F38254C0C}" v="5" dt="2023-07-20T07:24:28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42" autoAdjust="0"/>
    <p:restoredTop sz="96327" autoAdjust="0"/>
  </p:normalViewPr>
  <p:slideViewPr>
    <p:cSldViewPr>
      <p:cViewPr varScale="1">
        <p:scale>
          <a:sx n="123" d="100"/>
          <a:sy n="123" d="100"/>
        </p:scale>
        <p:origin x="1064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荻野永策" userId="83354a5f-63ef-4440-b329-2f3d1a5cfabd" providerId="ADAL" clId="{B884B203-2036-5D42-B3FC-C11CA51C833D}"/>
    <pc:docChg chg="undo custSel addSld delSld modSld sldOrd">
      <pc:chgData name="荻野永策" userId="83354a5f-63ef-4440-b329-2f3d1a5cfabd" providerId="ADAL" clId="{B884B203-2036-5D42-B3FC-C11CA51C833D}" dt="2023-05-21T04:59:21.607" v="422" actId="20577"/>
      <pc:docMkLst>
        <pc:docMk/>
      </pc:docMkLst>
      <pc:sldChg chg="ord">
        <pc:chgData name="荻野永策" userId="83354a5f-63ef-4440-b329-2f3d1a5cfabd" providerId="ADAL" clId="{B884B203-2036-5D42-B3FC-C11CA51C833D}" dt="2023-05-21T04:42:50.575" v="2" actId="20578"/>
        <pc:sldMkLst>
          <pc:docMk/>
          <pc:sldMk cId="772483678" sldId="317"/>
        </pc:sldMkLst>
      </pc:sldChg>
      <pc:sldChg chg="addSp delSp modSp add mod">
        <pc:chgData name="荻野永策" userId="83354a5f-63ef-4440-b329-2f3d1a5cfabd" providerId="ADAL" clId="{B884B203-2036-5D42-B3FC-C11CA51C833D}" dt="2023-05-21T04:49:14.459" v="295" actId="1035"/>
        <pc:sldMkLst>
          <pc:docMk/>
          <pc:sldMk cId="4290739360" sldId="320"/>
        </pc:sldMkLst>
        <pc:spChg chg="add mod">
          <ac:chgData name="荻野永策" userId="83354a5f-63ef-4440-b329-2f3d1a5cfabd" providerId="ADAL" clId="{B884B203-2036-5D42-B3FC-C11CA51C833D}" dt="2023-05-21T04:46:36.703" v="200" actId="14100"/>
          <ac:spMkLst>
            <pc:docMk/>
            <pc:sldMk cId="4290739360" sldId="320"/>
            <ac:spMk id="3" creationId="{7D885672-38FB-3764-3BD7-6CAE0BB23451}"/>
          </ac:spMkLst>
        </pc:spChg>
        <pc:spChg chg="add del mod">
          <ac:chgData name="荻野永策" userId="83354a5f-63ef-4440-b329-2f3d1a5cfabd" providerId="ADAL" clId="{B884B203-2036-5D42-B3FC-C11CA51C833D}" dt="2023-05-21T04:47:10.911" v="214" actId="478"/>
          <ac:spMkLst>
            <pc:docMk/>
            <pc:sldMk cId="4290739360" sldId="320"/>
            <ac:spMk id="4" creationId="{BEEB80FB-21B7-811D-32EB-C1ECA177A3BB}"/>
          </ac:spMkLst>
        </pc:spChg>
        <pc:spChg chg="add del mod">
          <ac:chgData name="荻野永策" userId="83354a5f-63ef-4440-b329-2f3d1a5cfabd" providerId="ADAL" clId="{B884B203-2036-5D42-B3FC-C11CA51C833D}" dt="2023-05-21T04:47:10.911" v="214" actId="478"/>
          <ac:spMkLst>
            <pc:docMk/>
            <pc:sldMk cId="4290739360" sldId="320"/>
            <ac:spMk id="5" creationId="{97B6BF8C-ADD2-2312-A482-C154FD13C19B}"/>
          </ac:spMkLst>
        </pc:spChg>
        <pc:spChg chg="add del mod">
          <ac:chgData name="荻野永策" userId="83354a5f-63ef-4440-b329-2f3d1a5cfabd" providerId="ADAL" clId="{B884B203-2036-5D42-B3FC-C11CA51C833D}" dt="2023-05-21T04:47:10.911" v="214" actId="478"/>
          <ac:spMkLst>
            <pc:docMk/>
            <pc:sldMk cId="4290739360" sldId="320"/>
            <ac:spMk id="6" creationId="{0DAC9DA3-A1FB-07C4-9C39-3E60000734FC}"/>
          </ac:spMkLst>
        </pc:spChg>
        <pc:spChg chg="add del mod">
          <ac:chgData name="荻野永策" userId="83354a5f-63ef-4440-b329-2f3d1a5cfabd" providerId="ADAL" clId="{B884B203-2036-5D42-B3FC-C11CA51C833D}" dt="2023-05-21T04:47:10.911" v="214" actId="478"/>
          <ac:spMkLst>
            <pc:docMk/>
            <pc:sldMk cId="4290739360" sldId="320"/>
            <ac:spMk id="7" creationId="{F5CEC316-621A-BFF2-B303-01E04F8A6405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9" creationId="{32702989-D623-C641-9F01-7AEEEA829FF5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13" creationId="{783BE96F-9E5D-CA46-BC93-7A1131B95788}"/>
          </ac:spMkLst>
        </pc:spChg>
        <pc:spChg chg="add mod">
          <ac:chgData name="荻野永策" userId="83354a5f-63ef-4440-b329-2f3d1a5cfabd" providerId="ADAL" clId="{B884B203-2036-5D42-B3FC-C11CA51C833D}" dt="2023-05-21T04:48:46.968" v="277" actId="1076"/>
          <ac:spMkLst>
            <pc:docMk/>
            <pc:sldMk cId="4290739360" sldId="320"/>
            <ac:spMk id="14" creationId="{E317FD15-C3D8-49B0-9540-476BA850C05B}"/>
          </ac:spMkLst>
        </pc:spChg>
        <pc:spChg chg="add mod">
          <ac:chgData name="荻野永策" userId="83354a5f-63ef-4440-b329-2f3d1a5cfabd" providerId="ADAL" clId="{B884B203-2036-5D42-B3FC-C11CA51C833D}" dt="2023-05-21T04:48:27.341" v="257" actId="1076"/>
          <ac:spMkLst>
            <pc:docMk/>
            <pc:sldMk cId="4290739360" sldId="320"/>
            <ac:spMk id="15" creationId="{79FA0000-ACBE-A284-91DA-D511594C5057}"/>
          </ac:spMkLst>
        </pc:spChg>
        <pc:spChg chg="add mod">
          <ac:chgData name="荻野永策" userId="83354a5f-63ef-4440-b329-2f3d1a5cfabd" providerId="ADAL" clId="{B884B203-2036-5D42-B3FC-C11CA51C833D}" dt="2023-05-21T04:48:40.022" v="275" actId="20577"/>
          <ac:spMkLst>
            <pc:docMk/>
            <pc:sldMk cId="4290739360" sldId="320"/>
            <ac:spMk id="16" creationId="{49D5A8CE-BE91-3C95-25E3-B5FE59BF0DBF}"/>
          </ac:spMkLst>
        </pc:spChg>
        <pc:spChg chg="add mod">
          <ac:chgData name="荻野永策" userId="83354a5f-63ef-4440-b329-2f3d1a5cfabd" providerId="ADAL" clId="{B884B203-2036-5D42-B3FC-C11CA51C833D}" dt="2023-05-21T04:49:14.459" v="295" actId="1035"/>
          <ac:spMkLst>
            <pc:docMk/>
            <pc:sldMk cId="4290739360" sldId="320"/>
            <ac:spMk id="17" creationId="{61B2C55E-76D5-D8EC-A591-539935FCDD3E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0" creationId="{D03ED4DC-C420-5541-841F-458F852AD573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3" creationId="{AB6E67DB-A2B6-054E-B8F5-866559FC687F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7" creationId="{E3739816-8D4D-2142-A32D-66BFE1659B9F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8" creationId="{8EF381B5-851D-E94F-BB3D-6C44C1BC599C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9" creationId="{75DF8914-A639-ED45-A2DB-3A0E94869320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0" creationId="{D5AC4C0F-F017-C943-A095-C23742931B6E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1" creationId="{D1A8785E-FBDF-CD4F-84B6-DA7B9D238F5C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3" creationId="{0D54B2E2-508A-8E47-BE91-3384EC72A62A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4" creationId="{C0542845-AE05-124F-BB5A-510752EEF47D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6" creationId="{88A54CD0-0A5D-A248-8E81-99221B34414F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7" creationId="{5DC6CADD-8B81-C349-A1B1-54CA1A0DB4CD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8" creationId="{7EEB31E6-7F9E-5B4D-A1A4-C56BA15FFDD1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9" creationId="{1F96E638-3D8C-5E41-A5C9-7A8E9412495C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1" creationId="{E06CDD9C-B28B-7849-B61B-0B779A9B5888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2" creationId="{00C75B32-3170-3741-998C-EC4168774E67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3" creationId="{7F527A86-F4E8-BF4C-A739-DC38433E8A85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4" creationId="{030A0C8C-6C27-0041-A023-892C2A97E9DE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5" creationId="{6A28EC57-08CA-2747-877B-3E36EB08155C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6" creationId="{6F08C3DE-EBE7-9E40-9877-3A91D0960EF6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7" creationId="{BC0DE5B2-2D23-EF4F-85CA-A3E6766B320E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8" creationId="{0AF00EC5-C6B2-854C-B992-47A4F2FB1CB6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9" creationId="{DA0E121E-0E5B-B147-8C05-9F6EB272785F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50" creationId="{7F1084BF-1DBE-9445-B809-5CB1A4606D38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51" creationId="{FB21AAF6-800C-6B4C-8035-EFF51786A2A7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52" creationId="{CED2E494-43CC-1140-806C-E8A172C077E7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54" creationId="{40FB03A9-5533-2E4D-9383-0CEA627FACE1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96" creationId="{F6EE929B-5A27-0145-9CBC-4D1BF7F9ACA5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97" creationId="{0FC95F45-5CE6-6B4D-92E4-92739AD8FBC2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99" creationId="{8DCEAA85-3FE9-B949-80FF-A1E27370226D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101" creationId="{18F39369-C682-CA4C-9BE3-1BD1EA526AFD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102" creationId="{C3923BF1-E7A5-FF44-9954-655A054EABA2}"/>
          </ac:spMkLst>
        </pc:spChg>
        <pc:picChg chg="del">
          <ac:chgData name="荻野永策" userId="83354a5f-63ef-4440-b329-2f3d1a5cfabd" providerId="ADAL" clId="{B884B203-2036-5D42-B3FC-C11CA51C833D}" dt="2023-05-21T04:42:46.739" v="1" actId="478"/>
          <ac:picMkLst>
            <pc:docMk/>
            <pc:sldMk cId="4290739360" sldId="320"/>
            <ac:picMk id="2" creationId="{F759D313-F4EE-6E4C-B300-C859D8E5D694}"/>
          </ac:picMkLst>
        </pc:picChg>
        <pc:cxnChg chg="add mod">
          <ac:chgData name="荻野永策" userId="83354a5f-63ef-4440-b329-2f3d1a5cfabd" providerId="ADAL" clId="{B884B203-2036-5D42-B3FC-C11CA51C833D}" dt="2023-05-21T04:46:59.793" v="211" actId="692"/>
          <ac:cxnSpMkLst>
            <pc:docMk/>
            <pc:sldMk cId="4290739360" sldId="320"/>
            <ac:cxnSpMk id="10" creationId="{C3032DAA-BB23-4C25-52DC-9146D0D3C8B3}"/>
          </ac:cxnSpMkLst>
        </pc:cxnChg>
        <pc:cxnChg chg="add mod">
          <ac:chgData name="荻野永策" userId="83354a5f-63ef-4440-b329-2f3d1a5cfabd" providerId="ADAL" clId="{B884B203-2036-5D42-B3FC-C11CA51C833D}" dt="2023-05-21T04:47:04.386" v="212" actId="571"/>
          <ac:cxnSpMkLst>
            <pc:docMk/>
            <pc:sldMk cId="4290739360" sldId="320"/>
            <ac:cxnSpMk id="11" creationId="{F777F589-DC0B-4542-89C6-0FE533197BD8}"/>
          </ac:cxnSpMkLst>
        </pc:cxnChg>
        <pc:cxnChg chg="add mod">
          <ac:chgData name="荻野永策" userId="83354a5f-63ef-4440-b329-2f3d1a5cfabd" providerId="ADAL" clId="{B884B203-2036-5D42-B3FC-C11CA51C833D}" dt="2023-05-21T04:47:07.994" v="213" actId="571"/>
          <ac:cxnSpMkLst>
            <pc:docMk/>
            <pc:sldMk cId="4290739360" sldId="320"/>
            <ac:cxnSpMk id="12" creationId="{085D3918-A134-433E-BFC3-5F19925C91E1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55" creationId="{E1A63603-FC53-BB40-B6F4-328BDA39BCC2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57" creationId="{B324332E-4398-0D49-9AE1-A0FA07803D50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60" creationId="{001F4E4E-F733-2746-8EBC-00F6D45B6E46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63" creationId="{875C2D7E-5BE6-9844-9412-F077125EFCD7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65" creationId="{73DDB4CE-817D-BB41-A4F4-69ECB848F4F6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68" creationId="{0D799A55-B6CB-0E45-B413-EDE819842130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74" creationId="{1B2065A0-C4A1-EB4A-B401-C9BCA971239D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81" creationId="{4E47E930-DFB8-7D4F-9639-20B3B385DCC5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84" creationId="{A8F31356-19A9-6D4A-AAC2-36EE8EEC25CC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87" creationId="{4D117CAD-F3ED-D34F-A576-4912D0924BD5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90" creationId="{322FBB9B-1ABB-9643-A6F1-2D5860C76BCE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93" creationId="{5E930741-5D36-9D4C-9012-CC7FB74E1684}"/>
          </ac:cxnSpMkLst>
        </pc:cxnChg>
      </pc:sldChg>
      <pc:sldChg chg="addSp modSp add mod">
        <pc:chgData name="荻野永策" userId="83354a5f-63ef-4440-b329-2f3d1a5cfabd" providerId="ADAL" clId="{B884B203-2036-5D42-B3FC-C11CA51C833D}" dt="2023-05-21T04:59:21.607" v="422" actId="20577"/>
        <pc:sldMkLst>
          <pc:docMk/>
          <pc:sldMk cId="444060840" sldId="321"/>
        </pc:sldMkLst>
        <pc:spChg chg="add mod">
          <ac:chgData name="荻野永策" userId="83354a5f-63ef-4440-b329-2f3d1a5cfabd" providerId="ADAL" clId="{B884B203-2036-5D42-B3FC-C11CA51C833D}" dt="2023-05-21T04:58:54.524" v="398" actId="113"/>
          <ac:spMkLst>
            <pc:docMk/>
            <pc:sldMk cId="444060840" sldId="321"/>
            <ac:spMk id="2" creationId="{E288A9CF-07C2-24EC-A4FC-07D9227F60BA}"/>
          </ac:spMkLst>
        </pc:spChg>
        <pc:spChg chg="add mod">
          <ac:chgData name="荻野永策" userId="83354a5f-63ef-4440-b329-2f3d1a5cfabd" providerId="ADAL" clId="{B884B203-2036-5D42-B3FC-C11CA51C833D}" dt="2023-05-21T04:59:10.452" v="413" actId="20577"/>
          <ac:spMkLst>
            <pc:docMk/>
            <pc:sldMk cId="444060840" sldId="321"/>
            <ac:spMk id="4" creationId="{343095EC-C851-60B4-E401-9E9096623CC5}"/>
          </ac:spMkLst>
        </pc:spChg>
        <pc:spChg chg="add mod">
          <ac:chgData name="荻野永策" userId="83354a5f-63ef-4440-b329-2f3d1a5cfabd" providerId="ADAL" clId="{B884B203-2036-5D42-B3FC-C11CA51C833D}" dt="2023-05-21T04:59:16.586" v="415" actId="20577"/>
          <ac:spMkLst>
            <pc:docMk/>
            <pc:sldMk cId="444060840" sldId="321"/>
            <ac:spMk id="5" creationId="{8342D397-59E0-6023-655D-739F4D431F38}"/>
          </ac:spMkLst>
        </pc:spChg>
        <pc:spChg chg="add mod">
          <ac:chgData name="荻野永策" userId="83354a5f-63ef-4440-b329-2f3d1a5cfabd" providerId="ADAL" clId="{B884B203-2036-5D42-B3FC-C11CA51C833D}" dt="2023-05-21T04:59:21.607" v="422" actId="20577"/>
          <ac:spMkLst>
            <pc:docMk/>
            <pc:sldMk cId="444060840" sldId="321"/>
            <ac:spMk id="6" creationId="{81460E0B-A40B-1048-94AE-E4F7BB571BF8}"/>
          </ac:spMkLst>
        </pc:spChg>
        <pc:spChg chg="mod">
          <ac:chgData name="荻野永策" userId="83354a5f-63ef-4440-b329-2f3d1a5cfabd" providerId="ADAL" clId="{B884B203-2036-5D42-B3FC-C11CA51C833D}" dt="2023-05-21T04:58:07.357" v="374" actId="20577"/>
          <ac:spMkLst>
            <pc:docMk/>
            <pc:sldMk cId="444060840" sldId="321"/>
            <ac:spMk id="14" creationId="{E317FD15-C3D8-49B0-9540-476BA850C05B}"/>
          </ac:spMkLst>
        </pc:spChg>
        <pc:spChg chg="mod">
          <ac:chgData name="荻野永策" userId="83354a5f-63ef-4440-b329-2f3d1a5cfabd" providerId="ADAL" clId="{B884B203-2036-5D42-B3FC-C11CA51C833D}" dt="2023-05-21T04:57:49.509" v="351" actId="1076"/>
          <ac:spMkLst>
            <pc:docMk/>
            <pc:sldMk cId="444060840" sldId="321"/>
            <ac:spMk id="15" creationId="{79FA0000-ACBE-A284-91DA-D511594C5057}"/>
          </ac:spMkLst>
        </pc:spChg>
        <pc:spChg chg="mod">
          <ac:chgData name="荻野永策" userId="83354a5f-63ef-4440-b329-2f3d1a5cfabd" providerId="ADAL" clId="{B884B203-2036-5D42-B3FC-C11CA51C833D}" dt="2023-05-21T04:58:04.237" v="372" actId="1076"/>
          <ac:spMkLst>
            <pc:docMk/>
            <pc:sldMk cId="444060840" sldId="321"/>
            <ac:spMk id="16" creationId="{49D5A8CE-BE91-3C95-25E3-B5FE59BF0DBF}"/>
          </ac:spMkLst>
        </pc:spChg>
      </pc:sldChg>
      <pc:sldChg chg="add del">
        <pc:chgData name="荻野永策" userId="83354a5f-63ef-4440-b329-2f3d1a5cfabd" providerId="ADAL" clId="{B884B203-2036-5D42-B3FC-C11CA51C833D}" dt="2023-05-21T04:57:20.151" v="297"/>
        <pc:sldMkLst>
          <pc:docMk/>
          <pc:sldMk cId="2795161417" sldId="321"/>
        </pc:sldMkLst>
      </pc:sldChg>
    </pc:docChg>
  </pc:docChgLst>
  <pc:docChgLst>
    <pc:chgData name="荻野永策" userId="83354a5f-63ef-4440-b329-2f3d1a5cfabd" providerId="ADAL" clId="{8998661B-7C21-294A-A808-3E3923CF7F26}"/>
    <pc:docChg chg="undo custSel addSld delSld modSld sldOrd modMainMaster">
      <pc:chgData name="荻野永策" userId="83354a5f-63ef-4440-b329-2f3d1a5cfabd" providerId="ADAL" clId="{8998661B-7C21-294A-A808-3E3923CF7F26}" dt="2023-06-20T01:10:53.011" v="1737" actId="20577"/>
      <pc:docMkLst>
        <pc:docMk/>
      </pc:docMkLst>
      <pc:sldChg chg="del">
        <pc:chgData name="荻野永策" userId="83354a5f-63ef-4440-b329-2f3d1a5cfabd" providerId="ADAL" clId="{8998661B-7C21-294A-A808-3E3923CF7F26}" dt="2023-06-14T04:27:45.656" v="2" actId="2696"/>
        <pc:sldMkLst>
          <pc:docMk/>
          <pc:sldMk cId="772483678" sldId="317"/>
        </pc:sldMkLst>
      </pc:sldChg>
      <pc:sldChg chg="del">
        <pc:chgData name="荻野永策" userId="83354a5f-63ef-4440-b329-2f3d1a5cfabd" providerId="ADAL" clId="{8998661B-7C21-294A-A808-3E3923CF7F26}" dt="2023-06-14T04:27:45.764" v="3" actId="2696"/>
        <pc:sldMkLst>
          <pc:docMk/>
          <pc:sldMk cId="2750338164" sldId="318"/>
        </pc:sldMkLst>
      </pc:sldChg>
      <pc:sldChg chg="del">
        <pc:chgData name="荻野永策" userId="83354a5f-63ef-4440-b329-2f3d1a5cfabd" providerId="ADAL" clId="{8998661B-7C21-294A-A808-3E3923CF7F26}" dt="2023-06-14T04:27:45.873" v="4" actId="2696"/>
        <pc:sldMkLst>
          <pc:docMk/>
          <pc:sldMk cId="3797962785" sldId="319"/>
        </pc:sldMkLst>
      </pc:sldChg>
      <pc:sldChg chg="addSp delSp modSp add del mod">
        <pc:chgData name="荻野永策" userId="83354a5f-63ef-4440-b329-2f3d1a5cfabd" providerId="ADAL" clId="{8998661B-7C21-294A-A808-3E3923CF7F26}" dt="2023-06-14T06:23:06.935" v="926" actId="1038"/>
        <pc:sldMkLst>
          <pc:docMk/>
          <pc:sldMk cId="4290739360" sldId="320"/>
        </pc:sldMkLst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2" creationId="{D0A8A557-0538-7018-BCEB-D9E6AF97BAFD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3" creationId="{7D885672-38FB-3764-3BD7-6CAE0BB23451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" creationId="{4240BAEB-3EA7-04C2-D5A5-0A53E7347BFA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14" creationId="{E317FD15-C3D8-49B0-9540-476BA850C05B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15" creationId="{79FA0000-ACBE-A284-91DA-D511594C5057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16" creationId="{49D5A8CE-BE91-3C95-25E3-B5FE59BF0DBF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17" creationId="{61B2C55E-76D5-D8EC-A591-539935FCDD3E}"/>
          </ac:spMkLst>
        </pc:spChg>
        <pc:spChg chg="add del mod">
          <ac:chgData name="荻野永策" userId="83354a5f-63ef-4440-b329-2f3d1a5cfabd" providerId="ADAL" clId="{8998661B-7C21-294A-A808-3E3923CF7F26}" dt="2023-06-14T04:35:09.003" v="77" actId="478"/>
          <ac:spMkLst>
            <pc:docMk/>
            <pc:sldMk cId="4290739360" sldId="320"/>
            <ac:spMk id="35" creationId="{9F35FC40-1FE0-F958-79B5-387CD1BD1517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36" creationId="{EC293F39-B60E-0721-0894-D7491793855C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37" creationId="{324B7BA2-765E-96AF-BEB9-930F63F991F1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38" creationId="{9B4D07C4-D395-33AA-A8ED-B9F9567BF36A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39" creationId="{24235814-381E-D295-C4F3-FBA063D82C22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0" creationId="{80DBB63A-ED29-4026-1A66-0D14E75C820A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1" creationId="{C1C1FB1E-B3E9-E778-0AC2-A0DBC7B02652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2" creationId="{00468439-DCAB-1968-4CF4-F522D22A4A91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3" creationId="{CC2AA884-313D-B981-7789-CD5A547E6F92}"/>
          </ac:spMkLst>
        </pc:spChg>
        <pc:picChg chg="add mod">
          <ac:chgData name="荻野永策" userId="83354a5f-63ef-4440-b329-2f3d1a5cfabd" providerId="ADAL" clId="{8998661B-7C21-294A-A808-3E3923CF7F26}" dt="2023-06-14T06:23:06.935" v="926" actId="1038"/>
          <ac:picMkLst>
            <pc:docMk/>
            <pc:sldMk cId="4290739360" sldId="320"/>
            <ac:picMk id="6" creationId="{C390A601-6322-758E-D576-906E36CBE6EC}"/>
          </ac:picMkLst>
        </pc:picChg>
        <pc:picChg chg="add mod">
          <ac:chgData name="荻野永策" userId="83354a5f-63ef-4440-b329-2f3d1a5cfabd" providerId="ADAL" clId="{8998661B-7C21-294A-A808-3E3923CF7F26}" dt="2023-06-14T06:23:06.935" v="926" actId="1038"/>
          <ac:picMkLst>
            <pc:docMk/>
            <pc:sldMk cId="4290739360" sldId="320"/>
            <ac:picMk id="8" creationId="{D16EC60C-B604-C094-FA34-4754F56AECCB}"/>
          </ac:picMkLst>
        </pc:picChg>
        <pc:cxnChg chg="del">
          <ac:chgData name="荻野永策" userId="83354a5f-63ef-4440-b329-2f3d1a5cfabd" providerId="ADAL" clId="{8998661B-7C21-294A-A808-3E3923CF7F26}" dt="2023-06-14T04:27:43.557" v="0" actId="478"/>
          <ac:cxnSpMkLst>
            <pc:docMk/>
            <pc:sldMk cId="4290739360" sldId="320"/>
            <ac:cxnSpMk id="10" creationId="{C3032DAA-BB23-4C25-52DC-9146D0D3C8B3}"/>
          </ac:cxnSpMkLst>
        </pc:cxnChg>
        <pc:cxnChg chg="del">
          <ac:chgData name="荻野永策" userId="83354a5f-63ef-4440-b329-2f3d1a5cfabd" providerId="ADAL" clId="{8998661B-7C21-294A-A808-3E3923CF7F26}" dt="2023-06-14T04:27:43.557" v="0" actId="478"/>
          <ac:cxnSpMkLst>
            <pc:docMk/>
            <pc:sldMk cId="4290739360" sldId="320"/>
            <ac:cxnSpMk id="11" creationId="{F777F589-DC0B-4542-89C6-0FE533197BD8}"/>
          </ac:cxnSpMkLst>
        </pc:cxnChg>
        <pc:cxnChg chg="del">
          <ac:chgData name="荻野永策" userId="83354a5f-63ef-4440-b329-2f3d1a5cfabd" providerId="ADAL" clId="{8998661B-7C21-294A-A808-3E3923CF7F26}" dt="2023-06-14T04:27:43.557" v="0" actId="478"/>
          <ac:cxnSpMkLst>
            <pc:docMk/>
            <pc:sldMk cId="4290739360" sldId="320"/>
            <ac:cxnSpMk id="12" creationId="{085D3918-A134-433E-BFC3-5F19925C91E1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13" creationId="{FD068825-DBCD-3A81-CF1D-82CBDFDB339F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19" creationId="{72D67E30-E975-8472-233D-92EBD62DFDF9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21" creationId="{42CEBA92-8BBF-FFAD-F1FD-C48104BE4E35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23" creationId="{F1CDBB61-D6F3-B423-735A-435562F05029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26" creationId="{FBB43142-7686-B7C5-883B-006AB1427236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32" creationId="{2ED9E09D-7D0F-6277-928C-B947073CCC9F}"/>
          </ac:cxnSpMkLst>
        </pc:cxnChg>
      </pc:sldChg>
      <pc:sldChg chg="del">
        <pc:chgData name="荻野永策" userId="83354a5f-63ef-4440-b329-2f3d1a5cfabd" providerId="ADAL" clId="{8998661B-7C21-294A-A808-3E3923CF7F26}" dt="2023-06-14T04:27:45.615" v="1" actId="2696"/>
        <pc:sldMkLst>
          <pc:docMk/>
          <pc:sldMk cId="444060840" sldId="321"/>
        </pc:sldMkLst>
      </pc:sldChg>
      <pc:sldChg chg="modSp add mod">
        <pc:chgData name="荻野永策" userId="83354a5f-63ef-4440-b329-2f3d1a5cfabd" providerId="ADAL" clId="{8998661B-7C21-294A-A808-3E3923CF7F26}" dt="2023-06-14T06:23:14.617" v="938" actId="1037"/>
        <pc:sldMkLst>
          <pc:docMk/>
          <pc:sldMk cId="955648983" sldId="321"/>
        </pc:sldMkLst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2" creationId="{D0A8A557-0538-7018-BCEB-D9E6AF97BAFD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" creationId="{4240BAEB-3EA7-04C2-D5A5-0A53E7347BFA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36" creationId="{EC293F39-B60E-0721-0894-D7491793855C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37" creationId="{324B7BA2-765E-96AF-BEB9-930F63F991F1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38" creationId="{9B4D07C4-D395-33AA-A8ED-B9F9567BF36A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39" creationId="{24235814-381E-D295-C4F3-FBA063D82C22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0" creationId="{80DBB63A-ED29-4026-1A66-0D14E75C820A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1" creationId="{C1C1FB1E-B3E9-E778-0AC2-A0DBC7B02652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2" creationId="{00468439-DCAB-1968-4CF4-F522D22A4A91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3" creationId="{CC2AA884-313D-B981-7789-CD5A547E6F92}"/>
          </ac:spMkLst>
        </pc:spChg>
        <pc:picChg chg="mod">
          <ac:chgData name="荻野永策" userId="83354a5f-63ef-4440-b329-2f3d1a5cfabd" providerId="ADAL" clId="{8998661B-7C21-294A-A808-3E3923CF7F26}" dt="2023-06-14T06:23:14.617" v="938" actId="1037"/>
          <ac:picMkLst>
            <pc:docMk/>
            <pc:sldMk cId="955648983" sldId="321"/>
            <ac:picMk id="6" creationId="{C390A601-6322-758E-D576-906E36CBE6EC}"/>
          </ac:picMkLst>
        </pc:picChg>
        <pc:picChg chg="mod">
          <ac:chgData name="荻野永策" userId="83354a5f-63ef-4440-b329-2f3d1a5cfabd" providerId="ADAL" clId="{8998661B-7C21-294A-A808-3E3923CF7F26}" dt="2023-06-14T06:23:14.617" v="938" actId="1037"/>
          <ac:picMkLst>
            <pc:docMk/>
            <pc:sldMk cId="955648983" sldId="321"/>
            <ac:picMk id="8" creationId="{D16EC60C-B604-C094-FA34-4754F56AECCB}"/>
          </ac:picMkLst>
        </pc:pic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13" creationId="{FD068825-DBCD-3A81-CF1D-82CBDFDB339F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19" creationId="{72D67E30-E975-8472-233D-92EBD62DFDF9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21" creationId="{42CEBA92-8BBF-FFAD-F1FD-C48104BE4E35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23" creationId="{F1CDBB61-D6F3-B423-735A-435562F05029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26" creationId="{FBB43142-7686-B7C5-883B-006AB1427236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32" creationId="{2ED9E09D-7D0F-6277-928C-B947073CCC9F}"/>
          </ac:cxnSpMkLst>
        </pc:cxnChg>
      </pc:sldChg>
      <pc:sldChg chg="addSp delSp modSp add mod">
        <pc:chgData name="荻野永策" userId="83354a5f-63ef-4440-b329-2f3d1a5cfabd" providerId="ADAL" clId="{8998661B-7C21-294A-A808-3E3923CF7F26}" dt="2023-06-14T05:36:44.697" v="454"/>
        <pc:sldMkLst>
          <pc:docMk/>
          <pc:sldMk cId="1901034965" sldId="322"/>
        </pc:sldMkLst>
        <pc:spChg chg="add del mod">
          <ac:chgData name="荻野永策" userId="83354a5f-63ef-4440-b329-2f3d1a5cfabd" providerId="ADAL" clId="{8998661B-7C21-294A-A808-3E3923CF7F26}" dt="2023-06-14T05:36:44.142" v="453" actId="478"/>
          <ac:spMkLst>
            <pc:docMk/>
            <pc:sldMk cId="1901034965" sldId="322"/>
            <ac:spMk id="3" creationId="{A06E52FD-B092-651E-B8D0-EA6E99AA4959}"/>
          </ac:spMkLst>
        </pc:spChg>
        <pc:spChg chg="add del mod">
          <ac:chgData name="荻野永策" userId="83354a5f-63ef-4440-b329-2f3d1a5cfabd" providerId="ADAL" clId="{8998661B-7C21-294A-A808-3E3923CF7F26}" dt="2023-06-14T05:36:44.142" v="453" actId="478"/>
          <ac:spMkLst>
            <pc:docMk/>
            <pc:sldMk cId="1901034965" sldId="322"/>
            <ac:spMk id="5" creationId="{E29937E6-70BD-12F4-7A55-3F48BF9AE185}"/>
          </ac:spMkLst>
        </pc:spChg>
        <pc:spChg chg="add del mod">
          <ac:chgData name="荻野永策" userId="83354a5f-63ef-4440-b329-2f3d1a5cfabd" providerId="ADAL" clId="{8998661B-7C21-294A-A808-3E3923CF7F26}" dt="2023-06-14T05:36:44.142" v="453" actId="478"/>
          <ac:spMkLst>
            <pc:docMk/>
            <pc:sldMk cId="1901034965" sldId="322"/>
            <ac:spMk id="7" creationId="{4CCC2079-CAA9-C21A-5D56-0CA36B8720E4}"/>
          </ac:spMkLst>
        </pc:spChg>
        <pc:spChg chg="add mod">
          <ac:chgData name="荻野永策" userId="83354a5f-63ef-4440-b329-2f3d1a5cfabd" providerId="ADAL" clId="{8998661B-7C21-294A-A808-3E3923CF7F26}" dt="2023-06-14T05:36:44.697" v="454"/>
          <ac:spMkLst>
            <pc:docMk/>
            <pc:sldMk cId="1901034965" sldId="322"/>
            <ac:spMk id="9" creationId="{A4D05E62-FB94-0BD4-9E90-A9C3F6B680E9}"/>
          </ac:spMkLst>
        </pc:spChg>
        <pc:spChg chg="add mod">
          <ac:chgData name="荻野永策" userId="83354a5f-63ef-4440-b329-2f3d1a5cfabd" providerId="ADAL" clId="{8998661B-7C21-294A-A808-3E3923CF7F26}" dt="2023-06-14T05:36:44.697" v="454"/>
          <ac:spMkLst>
            <pc:docMk/>
            <pc:sldMk cId="1901034965" sldId="322"/>
            <ac:spMk id="10" creationId="{36259940-DD5D-6096-EC8F-9CFF987094B0}"/>
          </ac:spMkLst>
        </pc:spChg>
        <pc:spChg chg="add mod">
          <ac:chgData name="荻野永策" userId="83354a5f-63ef-4440-b329-2f3d1a5cfabd" providerId="ADAL" clId="{8998661B-7C21-294A-A808-3E3923CF7F26}" dt="2023-06-14T05:36:44.697" v="454"/>
          <ac:spMkLst>
            <pc:docMk/>
            <pc:sldMk cId="1901034965" sldId="322"/>
            <ac:spMk id="11" creationId="{26700F7E-5866-5D4F-4B6D-BF9BD0E11810}"/>
          </ac:spMkLst>
        </pc:spChg>
        <pc:spChg chg="mod">
          <ac:chgData name="荻野永策" userId="83354a5f-63ef-4440-b329-2f3d1a5cfabd" providerId="ADAL" clId="{8998661B-7C21-294A-A808-3E3923CF7F26}" dt="2023-06-14T05:19:45.696" v="419"/>
          <ac:spMkLst>
            <pc:docMk/>
            <pc:sldMk cId="1901034965" sldId="322"/>
            <ac:spMk id="37" creationId="{324B7BA2-765E-96AF-BEB9-930F63F991F1}"/>
          </ac:spMkLst>
        </pc:spChg>
        <pc:spChg chg="del">
          <ac:chgData name="荻野永策" userId="83354a5f-63ef-4440-b329-2f3d1a5cfabd" providerId="ADAL" clId="{8998661B-7C21-294A-A808-3E3923CF7F26}" dt="2023-06-14T05:17:35.421" v="390" actId="478"/>
          <ac:spMkLst>
            <pc:docMk/>
            <pc:sldMk cId="1901034965" sldId="322"/>
            <ac:spMk id="41" creationId="{C1C1FB1E-B3E9-E778-0AC2-A0DBC7B02652}"/>
          </ac:spMkLst>
        </pc:spChg>
      </pc:sldChg>
      <pc:sldChg chg="addSp delSp modSp add mod">
        <pc:chgData name="荻野永策" userId="83354a5f-63ef-4440-b329-2f3d1a5cfabd" providerId="ADAL" clId="{8998661B-7C21-294A-A808-3E3923CF7F26}" dt="2023-06-14T05:37:06.844" v="455" actId="207"/>
        <pc:sldMkLst>
          <pc:docMk/>
          <pc:sldMk cId="1985214028" sldId="323"/>
        </pc:sldMkLst>
        <pc:spChg chg="mod">
          <ac:chgData name="荻野永策" userId="83354a5f-63ef-4440-b329-2f3d1a5cfabd" providerId="ADAL" clId="{8998661B-7C21-294A-A808-3E3923CF7F26}" dt="2023-06-14T05:36:37.634" v="452" actId="1076"/>
          <ac:spMkLst>
            <pc:docMk/>
            <pc:sldMk cId="1985214028" sldId="323"/>
            <ac:spMk id="3" creationId="{A06E52FD-B092-651E-B8D0-EA6E99AA4959}"/>
          </ac:spMkLst>
        </pc:spChg>
        <pc:spChg chg="del">
          <ac:chgData name="荻野永策" userId="83354a5f-63ef-4440-b329-2f3d1a5cfabd" providerId="ADAL" clId="{8998661B-7C21-294A-A808-3E3923CF7F26}" dt="2023-06-14T05:36:09.254" v="448" actId="478"/>
          <ac:spMkLst>
            <pc:docMk/>
            <pc:sldMk cId="1985214028" sldId="323"/>
            <ac:spMk id="5" creationId="{E29937E6-70BD-12F4-7A55-3F48BF9AE185}"/>
          </ac:spMkLst>
        </pc:spChg>
        <pc:spChg chg="add mod">
          <ac:chgData name="荻野永策" userId="83354a5f-63ef-4440-b329-2f3d1a5cfabd" providerId="ADAL" clId="{8998661B-7C21-294A-A808-3E3923CF7F26}" dt="2023-06-14T05:37:06.844" v="455" actId="207"/>
          <ac:spMkLst>
            <pc:docMk/>
            <pc:sldMk cId="1985214028" sldId="323"/>
            <ac:spMk id="9" creationId="{A9974608-F2C1-D76F-F0CA-BB6E604B5EAA}"/>
          </ac:spMkLst>
        </pc:spChg>
        <pc:spChg chg="add mod">
          <ac:chgData name="荻野永策" userId="83354a5f-63ef-4440-b329-2f3d1a5cfabd" providerId="ADAL" clId="{8998661B-7C21-294A-A808-3E3923CF7F26}" dt="2023-06-14T05:37:06.844" v="455" actId="207"/>
          <ac:spMkLst>
            <pc:docMk/>
            <pc:sldMk cId="1985214028" sldId="323"/>
            <ac:spMk id="10" creationId="{74164463-2888-4E94-C411-E10609FF4695}"/>
          </ac:spMkLst>
        </pc:spChg>
        <pc:spChg chg="add mod">
          <ac:chgData name="荻野永策" userId="83354a5f-63ef-4440-b329-2f3d1a5cfabd" providerId="ADAL" clId="{8998661B-7C21-294A-A808-3E3923CF7F26}" dt="2023-06-14T05:34:26.283" v="429" actId="571"/>
          <ac:spMkLst>
            <pc:docMk/>
            <pc:sldMk cId="1985214028" sldId="323"/>
            <ac:spMk id="11" creationId="{F53305F7-16CC-59DD-941B-8F18769EF36F}"/>
          </ac:spMkLst>
        </pc:spChg>
        <pc:spChg chg="add mod">
          <ac:chgData name="荻野永策" userId="83354a5f-63ef-4440-b329-2f3d1a5cfabd" providerId="ADAL" clId="{8998661B-7C21-294A-A808-3E3923CF7F26}" dt="2023-06-14T05:34:26.283" v="429" actId="571"/>
          <ac:spMkLst>
            <pc:docMk/>
            <pc:sldMk cId="1985214028" sldId="323"/>
            <ac:spMk id="12" creationId="{79081A2A-5C40-B0A6-301F-490E81EFAEEB}"/>
          </ac:spMkLst>
        </pc:spChg>
        <pc:spChg chg="add mod">
          <ac:chgData name="荻野永策" userId="83354a5f-63ef-4440-b329-2f3d1a5cfabd" providerId="ADAL" clId="{8998661B-7C21-294A-A808-3E3923CF7F26}" dt="2023-06-14T05:37:06.844" v="455" actId="207"/>
          <ac:spMkLst>
            <pc:docMk/>
            <pc:sldMk cId="1985214028" sldId="323"/>
            <ac:spMk id="14" creationId="{D2579A75-A085-EE8E-3F18-EB30A7595E42}"/>
          </ac:spMkLst>
        </pc:spChg>
        <pc:spChg chg="add mod">
          <ac:chgData name="荻野永策" userId="83354a5f-63ef-4440-b329-2f3d1a5cfabd" providerId="ADAL" clId="{8998661B-7C21-294A-A808-3E3923CF7F26}" dt="2023-06-14T05:36:28.794" v="451" actId="1076"/>
          <ac:spMkLst>
            <pc:docMk/>
            <pc:sldMk cId="1985214028" sldId="323"/>
            <ac:spMk id="15" creationId="{B7B46693-B508-5EFC-C032-3D05F34BCEAF}"/>
          </ac:spMkLst>
        </pc:spChg>
      </pc:sldChg>
      <pc:sldChg chg="modSp add mod">
        <pc:chgData name="荻野永策" userId="83354a5f-63ef-4440-b329-2f3d1a5cfabd" providerId="ADAL" clId="{8998661B-7C21-294A-A808-3E3923CF7F26}" dt="2023-06-14T06:15:39.789" v="917" actId="20577"/>
        <pc:sldMkLst>
          <pc:docMk/>
          <pc:sldMk cId="2149569073" sldId="324"/>
        </pc:sldMkLst>
        <pc:spChg chg="mod">
          <ac:chgData name="荻野永策" userId="83354a5f-63ef-4440-b329-2f3d1a5cfabd" providerId="ADAL" clId="{8998661B-7C21-294A-A808-3E3923CF7F26}" dt="2023-06-14T06:05:39.467" v="725" actId="20577"/>
          <ac:spMkLst>
            <pc:docMk/>
            <pc:sldMk cId="2149569073" sldId="324"/>
            <ac:spMk id="3" creationId="{A06E52FD-B092-651E-B8D0-EA6E99AA4959}"/>
          </ac:spMkLst>
        </pc:spChg>
        <pc:spChg chg="mod">
          <ac:chgData name="荻野永策" userId="83354a5f-63ef-4440-b329-2f3d1a5cfabd" providerId="ADAL" clId="{8998661B-7C21-294A-A808-3E3923CF7F26}" dt="2023-06-14T06:04:47.682" v="602"/>
          <ac:spMkLst>
            <pc:docMk/>
            <pc:sldMk cId="2149569073" sldId="324"/>
            <ac:spMk id="7" creationId="{4CCC2079-CAA9-C21A-5D56-0CA36B8720E4}"/>
          </ac:spMkLst>
        </pc:spChg>
        <pc:spChg chg="mod">
          <ac:chgData name="荻野永策" userId="83354a5f-63ef-4440-b329-2f3d1a5cfabd" providerId="ADAL" clId="{8998661B-7C21-294A-A808-3E3923CF7F26}" dt="2023-06-14T06:03:45.029" v="548" actId="20577"/>
          <ac:spMkLst>
            <pc:docMk/>
            <pc:sldMk cId="2149569073" sldId="324"/>
            <ac:spMk id="9" creationId="{A9974608-F2C1-D76F-F0CA-BB6E604B5EAA}"/>
          </ac:spMkLst>
        </pc:spChg>
        <pc:spChg chg="mod">
          <ac:chgData name="荻野永策" userId="83354a5f-63ef-4440-b329-2f3d1a5cfabd" providerId="ADAL" clId="{8998661B-7C21-294A-A808-3E3923CF7F26}" dt="2023-06-14T06:04:06.317" v="551" actId="14100"/>
          <ac:spMkLst>
            <pc:docMk/>
            <pc:sldMk cId="2149569073" sldId="324"/>
            <ac:spMk id="10" creationId="{74164463-2888-4E94-C411-E10609FF4695}"/>
          </ac:spMkLst>
        </pc:spChg>
        <pc:spChg chg="mod">
          <ac:chgData name="荻野永策" userId="83354a5f-63ef-4440-b329-2f3d1a5cfabd" providerId="ADAL" clId="{8998661B-7C21-294A-A808-3E3923CF7F26}" dt="2023-06-14T06:03:32.251" v="544" actId="20577"/>
          <ac:spMkLst>
            <pc:docMk/>
            <pc:sldMk cId="2149569073" sldId="324"/>
            <ac:spMk id="14" creationId="{D2579A75-A085-EE8E-3F18-EB30A7595E42}"/>
          </ac:spMkLst>
        </pc:spChg>
        <pc:spChg chg="mod">
          <ac:chgData name="荻野永策" userId="83354a5f-63ef-4440-b329-2f3d1a5cfabd" providerId="ADAL" clId="{8998661B-7C21-294A-A808-3E3923CF7F26}" dt="2023-06-14T06:05:44.152" v="726"/>
          <ac:spMkLst>
            <pc:docMk/>
            <pc:sldMk cId="2149569073" sldId="324"/>
            <ac:spMk id="15" creationId="{B7B46693-B508-5EFC-C032-3D05F34BCEAF}"/>
          </ac:spMkLst>
        </pc:spChg>
        <pc:spChg chg="mod">
          <ac:chgData name="荻野永策" userId="83354a5f-63ef-4440-b329-2f3d1a5cfabd" providerId="ADAL" clId="{8998661B-7C21-294A-A808-3E3923CF7F26}" dt="2023-06-14T06:15:19.364" v="908"/>
          <ac:spMkLst>
            <pc:docMk/>
            <pc:sldMk cId="2149569073" sldId="324"/>
            <ac:spMk id="36" creationId="{EC293F39-B60E-0721-0894-D7491793855C}"/>
          </ac:spMkLst>
        </pc:spChg>
        <pc:spChg chg="mod">
          <ac:chgData name="荻野永策" userId="83354a5f-63ef-4440-b329-2f3d1a5cfabd" providerId="ADAL" clId="{8998661B-7C21-294A-A808-3E3923CF7F26}" dt="2023-06-14T06:15:39.789" v="917" actId="20577"/>
          <ac:spMkLst>
            <pc:docMk/>
            <pc:sldMk cId="2149569073" sldId="324"/>
            <ac:spMk id="37" creationId="{324B7BA2-765E-96AF-BEB9-930F63F991F1}"/>
          </ac:spMkLst>
        </pc:spChg>
      </pc:sldChg>
      <pc:sldChg chg="modSp add mod">
        <pc:chgData name="荻野永策" userId="83354a5f-63ef-4440-b329-2f3d1a5cfabd" providerId="ADAL" clId="{8998661B-7C21-294A-A808-3E3923CF7F26}" dt="2023-06-14T06:15:35.676" v="915" actId="21"/>
        <pc:sldMkLst>
          <pc:docMk/>
          <pc:sldMk cId="2961333179" sldId="325"/>
        </pc:sldMkLst>
        <pc:spChg chg="mod">
          <ac:chgData name="荻野永策" userId="83354a5f-63ef-4440-b329-2f3d1a5cfabd" providerId="ADAL" clId="{8998661B-7C21-294A-A808-3E3923CF7F26}" dt="2023-06-14T06:12:46.381" v="777" actId="20577"/>
          <ac:spMkLst>
            <pc:docMk/>
            <pc:sldMk cId="2961333179" sldId="325"/>
            <ac:spMk id="3" creationId="{A06E52FD-B092-651E-B8D0-EA6E99AA4959}"/>
          </ac:spMkLst>
        </pc:spChg>
        <pc:spChg chg="mod">
          <ac:chgData name="荻野永策" userId="83354a5f-63ef-4440-b329-2f3d1a5cfabd" providerId="ADAL" clId="{8998661B-7C21-294A-A808-3E3923CF7F26}" dt="2023-06-14T06:12:51.925" v="778"/>
          <ac:spMkLst>
            <pc:docMk/>
            <pc:sldMk cId="2961333179" sldId="325"/>
            <ac:spMk id="7" creationId="{4CCC2079-CAA9-C21A-5D56-0CA36B8720E4}"/>
          </ac:spMkLst>
        </pc:spChg>
        <pc:spChg chg="mod">
          <ac:chgData name="荻野永策" userId="83354a5f-63ef-4440-b329-2f3d1a5cfabd" providerId="ADAL" clId="{8998661B-7C21-294A-A808-3E3923CF7F26}" dt="2023-06-14T06:12:24.092" v="732"/>
          <ac:spMkLst>
            <pc:docMk/>
            <pc:sldMk cId="2961333179" sldId="325"/>
            <ac:spMk id="9" creationId="{A9974608-F2C1-D76F-F0CA-BB6E604B5EAA}"/>
          </ac:spMkLst>
        </pc:spChg>
        <pc:spChg chg="mod">
          <ac:chgData name="荻野永策" userId="83354a5f-63ef-4440-b329-2f3d1a5cfabd" providerId="ADAL" clId="{8998661B-7C21-294A-A808-3E3923CF7F26}" dt="2023-06-14T06:12:32.293" v="734" actId="20577"/>
          <ac:spMkLst>
            <pc:docMk/>
            <pc:sldMk cId="2961333179" sldId="325"/>
            <ac:spMk id="10" creationId="{74164463-2888-4E94-C411-E10609FF4695}"/>
          </ac:spMkLst>
        </pc:spChg>
        <pc:spChg chg="mod">
          <ac:chgData name="荻野永策" userId="83354a5f-63ef-4440-b329-2f3d1a5cfabd" providerId="ADAL" clId="{8998661B-7C21-294A-A808-3E3923CF7F26}" dt="2023-06-14T06:12:18.540" v="731" actId="20577"/>
          <ac:spMkLst>
            <pc:docMk/>
            <pc:sldMk cId="2961333179" sldId="325"/>
            <ac:spMk id="14" creationId="{D2579A75-A085-EE8E-3F18-EB30A7595E42}"/>
          </ac:spMkLst>
        </pc:spChg>
        <pc:spChg chg="mod">
          <ac:chgData name="荻野永策" userId="83354a5f-63ef-4440-b329-2f3d1a5cfabd" providerId="ADAL" clId="{8998661B-7C21-294A-A808-3E3923CF7F26}" dt="2023-06-14T06:12:56.410" v="779"/>
          <ac:spMkLst>
            <pc:docMk/>
            <pc:sldMk cId="2961333179" sldId="325"/>
            <ac:spMk id="15" creationId="{B7B46693-B508-5EFC-C032-3D05F34BCEAF}"/>
          </ac:spMkLst>
        </pc:spChg>
        <pc:spChg chg="mod">
          <ac:chgData name="荻野永策" userId="83354a5f-63ef-4440-b329-2f3d1a5cfabd" providerId="ADAL" clId="{8998661B-7C21-294A-A808-3E3923CF7F26}" dt="2023-06-14T06:15:16.124" v="906" actId="21"/>
          <ac:spMkLst>
            <pc:docMk/>
            <pc:sldMk cId="2961333179" sldId="325"/>
            <ac:spMk id="36" creationId="{EC293F39-B60E-0721-0894-D7491793855C}"/>
          </ac:spMkLst>
        </pc:spChg>
        <pc:spChg chg="mod">
          <ac:chgData name="荻野永策" userId="83354a5f-63ef-4440-b329-2f3d1a5cfabd" providerId="ADAL" clId="{8998661B-7C21-294A-A808-3E3923CF7F26}" dt="2023-06-14T06:15:35.676" v="915" actId="21"/>
          <ac:spMkLst>
            <pc:docMk/>
            <pc:sldMk cId="2961333179" sldId="325"/>
            <ac:spMk id="37" creationId="{324B7BA2-765E-96AF-BEB9-930F63F991F1}"/>
          </ac:spMkLst>
        </pc:spChg>
      </pc:sldChg>
      <pc:sldChg chg="addSp delSp modSp add mod ord">
        <pc:chgData name="荻野永策" userId="83354a5f-63ef-4440-b329-2f3d1a5cfabd" providerId="ADAL" clId="{8998661B-7C21-294A-A808-3E3923CF7F26}" dt="2023-06-20T00:46:55.449" v="1576" actId="14100"/>
        <pc:sldMkLst>
          <pc:docMk/>
          <pc:sldMk cId="1940022868" sldId="326"/>
        </pc:sldMkLst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2" creationId="{D0A8A557-0538-7018-BCEB-D9E6AF97BAFD}"/>
          </ac:spMkLst>
        </pc:spChg>
        <pc:spChg chg="add mod">
          <ac:chgData name="荻野永策" userId="83354a5f-63ef-4440-b329-2f3d1a5cfabd" providerId="ADAL" clId="{8998661B-7C21-294A-A808-3E3923CF7F26}" dt="2023-06-20T00:38:01.480" v="1240" actId="21"/>
          <ac:spMkLst>
            <pc:docMk/>
            <pc:sldMk cId="1940022868" sldId="326"/>
            <ac:spMk id="3" creationId="{9D36AA59-2A2C-CF26-E1ED-37594A45CF1B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" creationId="{4240BAEB-3EA7-04C2-D5A5-0A53E7347BFA}"/>
          </ac:spMkLst>
        </pc:spChg>
        <pc:spChg chg="add mod">
          <ac:chgData name="荻野永策" userId="83354a5f-63ef-4440-b329-2f3d1a5cfabd" providerId="ADAL" clId="{8998661B-7C21-294A-A808-3E3923CF7F26}" dt="2023-06-20T00:37:42.635" v="1206" actId="403"/>
          <ac:spMkLst>
            <pc:docMk/>
            <pc:sldMk cId="1940022868" sldId="326"/>
            <ac:spMk id="5" creationId="{489946A9-ADBD-33D7-1D54-8C8C92FC4499}"/>
          </ac:spMkLst>
        </pc:spChg>
        <pc:spChg chg="add mod">
          <ac:chgData name="荻野永策" userId="83354a5f-63ef-4440-b329-2f3d1a5cfabd" providerId="ADAL" clId="{8998661B-7C21-294A-A808-3E3923CF7F26}" dt="2023-06-20T00:37:42.635" v="1206" actId="403"/>
          <ac:spMkLst>
            <pc:docMk/>
            <pc:sldMk cId="1940022868" sldId="326"/>
            <ac:spMk id="7" creationId="{0B70A0E8-1252-5020-B653-8994873DD1AB}"/>
          </ac:spMkLst>
        </pc:spChg>
        <pc:spChg chg="add mod">
          <ac:chgData name="荻野永策" userId="83354a5f-63ef-4440-b329-2f3d1a5cfabd" providerId="ADAL" clId="{8998661B-7C21-294A-A808-3E3923CF7F26}" dt="2023-06-20T00:45:27.406" v="1527" actId="20577"/>
          <ac:spMkLst>
            <pc:docMk/>
            <pc:sldMk cId="1940022868" sldId="326"/>
            <ac:spMk id="9" creationId="{B2C7F635-F0D4-8CBE-F75A-C87472A0FAC2}"/>
          </ac:spMkLst>
        </pc:spChg>
        <pc:spChg chg="add mod">
          <ac:chgData name="荻野永策" userId="83354a5f-63ef-4440-b329-2f3d1a5cfabd" providerId="ADAL" clId="{8998661B-7C21-294A-A808-3E3923CF7F26}" dt="2023-06-20T00:40:46.768" v="1455" actId="20577"/>
          <ac:spMkLst>
            <pc:docMk/>
            <pc:sldMk cId="1940022868" sldId="326"/>
            <ac:spMk id="10" creationId="{779B7D20-71A2-EE4B-A47B-3EB1E77F3F33}"/>
          </ac:spMkLst>
        </pc:spChg>
        <pc:spChg chg="add mod">
          <ac:chgData name="荻野永策" userId="83354a5f-63ef-4440-b329-2f3d1a5cfabd" providerId="ADAL" clId="{8998661B-7C21-294A-A808-3E3923CF7F26}" dt="2023-06-20T00:46:29.930" v="1548" actId="1076"/>
          <ac:spMkLst>
            <pc:docMk/>
            <pc:sldMk cId="1940022868" sldId="326"/>
            <ac:spMk id="11" creationId="{46542AD3-04A6-9272-75DC-F7264BC637F6}"/>
          </ac:spMkLst>
        </pc:spChg>
        <pc:spChg chg="add del mod">
          <ac:chgData name="荻野永策" userId="83354a5f-63ef-4440-b329-2f3d1a5cfabd" providerId="ADAL" clId="{8998661B-7C21-294A-A808-3E3923CF7F26}" dt="2023-06-20T00:41:30.798" v="1461" actId="478"/>
          <ac:spMkLst>
            <pc:docMk/>
            <pc:sldMk cId="1940022868" sldId="326"/>
            <ac:spMk id="12" creationId="{5646F610-D706-6E1D-7D88-4E767235FC82}"/>
          </ac:spMkLst>
        </pc:spChg>
        <pc:spChg chg="add del">
          <ac:chgData name="荻野永策" userId="83354a5f-63ef-4440-b329-2f3d1a5cfabd" providerId="ADAL" clId="{8998661B-7C21-294A-A808-3E3923CF7F26}" dt="2023-06-20T00:42:01.537" v="1463" actId="478"/>
          <ac:spMkLst>
            <pc:docMk/>
            <pc:sldMk cId="1940022868" sldId="326"/>
            <ac:spMk id="14" creationId="{A372F702-96AA-D103-6456-B3BF8C24A005}"/>
          </ac:spMkLst>
        </pc:spChg>
        <pc:spChg chg="add mod">
          <ac:chgData name="荻野永策" userId="83354a5f-63ef-4440-b329-2f3d1a5cfabd" providerId="ADAL" clId="{8998661B-7C21-294A-A808-3E3923CF7F26}" dt="2023-06-20T00:45:00.413" v="1515" actId="207"/>
          <ac:spMkLst>
            <pc:docMk/>
            <pc:sldMk cId="1940022868" sldId="326"/>
            <ac:spMk id="15" creationId="{37F87003-9F19-0021-C4FA-3D570DB9C62B}"/>
          </ac:spMkLst>
        </pc:spChg>
        <pc:spChg chg="add mod">
          <ac:chgData name="荻野永策" userId="83354a5f-63ef-4440-b329-2f3d1a5cfabd" providerId="ADAL" clId="{8998661B-7C21-294A-A808-3E3923CF7F26}" dt="2023-06-20T00:45:00.413" v="1515" actId="207"/>
          <ac:spMkLst>
            <pc:docMk/>
            <pc:sldMk cId="1940022868" sldId="326"/>
            <ac:spMk id="16" creationId="{BE3DCBD5-39A4-ED2D-E087-F2FF7C7FF5D7}"/>
          </ac:spMkLst>
        </pc:spChg>
        <pc:spChg chg="add mod">
          <ac:chgData name="荻野永策" userId="83354a5f-63ef-4440-b329-2f3d1a5cfabd" providerId="ADAL" clId="{8998661B-7C21-294A-A808-3E3923CF7F26}" dt="2023-06-20T00:45:00.413" v="1515" actId="207"/>
          <ac:spMkLst>
            <pc:docMk/>
            <pc:sldMk cId="1940022868" sldId="326"/>
            <ac:spMk id="17" creationId="{B744D054-384F-2EE0-EDCF-ACA1F892EAAA}"/>
          </ac:spMkLst>
        </pc:spChg>
        <pc:spChg chg="add mod">
          <ac:chgData name="荻野永策" userId="83354a5f-63ef-4440-b329-2f3d1a5cfabd" providerId="ADAL" clId="{8998661B-7C21-294A-A808-3E3923CF7F26}" dt="2023-06-20T00:46:43.589" v="1575" actId="1076"/>
          <ac:spMkLst>
            <pc:docMk/>
            <pc:sldMk cId="1940022868" sldId="326"/>
            <ac:spMk id="27" creationId="{9A8E56CB-51A4-50DF-7DB4-AA8A73D15940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36" creationId="{EC293F39-B60E-0721-0894-D7491793855C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37" creationId="{324B7BA2-765E-96AF-BEB9-930F63F991F1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38" creationId="{9B4D07C4-D395-33AA-A8ED-B9F9567BF36A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39" creationId="{24235814-381E-D295-C4F3-FBA063D82C22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0" creationId="{80DBB63A-ED29-4026-1A66-0D14E75C820A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1" creationId="{C1C1FB1E-B3E9-E778-0AC2-A0DBC7B02652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2" creationId="{00468439-DCAB-1968-4CF4-F522D22A4A91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3" creationId="{CC2AA884-313D-B981-7789-CD5A547E6F92}"/>
          </ac:spMkLst>
        </pc:spChg>
        <pc:grpChg chg="add mod">
          <ac:chgData name="荻野永策" userId="83354a5f-63ef-4440-b329-2f3d1a5cfabd" providerId="ADAL" clId="{8998661B-7C21-294A-A808-3E3923CF7F26}" dt="2023-06-20T00:45:00.413" v="1515" actId="207"/>
          <ac:grpSpMkLst>
            <pc:docMk/>
            <pc:sldMk cId="1940022868" sldId="326"/>
            <ac:grpSpMk id="18" creationId="{9A8E0656-27F1-3AEB-5437-DB205FC64B59}"/>
          </ac:grpSpMkLst>
        </pc:grpChg>
        <pc:picChg chg="del">
          <ac:chgData name="荻野永策" userId="83354a5f-63ef-4440-b329-2f3d1a5cfabd" providerId="ADAL" clId="{8998661B-7C21-294A-A808-3E3923CF7F26}" dt="2023-06-20T00:28:11.607" v="940" actId="478"/>
          <ac:picMkLst>
            <pc:docMk/>
            <pc:sldMk cId="1940022868" sldId="326"/>
            <ac:picMk id="6" creationId="{C390A601-6322-758E-D576-906E36CBE6EC}"/>
          </ac:picMkLst>
        </pc:picChg>
        <pc:picChg chg="del">
          <ac:chgData name="荻野永策" userId="83354a5f-63ef-4440-b329-2f3d1a5cfabd" providerId="ADAL" clId="{8998661B-7C21-294A-A808-3E3923CF7F26}" dt="2023-06-20T00:28:11.607" v="940" actId="478"/>
          <ac:picMkLst>
            <pc:docMk/>
            <pc:sldMk cId="1940022868" sldId="326"/>
            <ac:picMk id="8" creationId="{D16EC60C-B604-C094-FA34-4754F56AECCB}"/>
          </ac:picMkLst>
        </pc:picChg>
        <pc:cxnChg chg="del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13" creationId="{FD068825-DBCD-3A81-CF1D-82CBDFDB339F}"/>
          </ac:cxnSpMkLst>
        </pc:cxnChg>
        <pc:cxnChg chg="del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19" creationId="{72D67E30-E975-8472-233D-92EBD62DFDF9}"/>
          </ac:cxnSpMkLst>
        </pc:cxnChg>
        <pc:cxnChg chg="del mod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21" creationId="{42CEBA92-8BBF-FFAD-F1FD-C48104BE4E35}"/>
          </ac:cxnSpMkLst>
        </pc:cxnChg>
        <pc:cxnChg chg="add mod">
          <ac:chgData name="荻野永策" userId="83354a5f-63ef-4440-b329-2f3d1a5cfabd" providerId="ADAL" clId="{8998661B-7C21-294A-A808-3E3923CF7F26}" dt="2023-06-20T00:46:11.828" v="1543" actId="692"/>
          <ac:cxnSpMkLst>
            <pc:docMk/>
            <pc:sldMk cId="1940022868" sldId="326"/>
            <ac:cxnSpMk id="22" creationId="{10D6A891-6E6B-CCED-CECE-3EDCC21B9173}"/>
          </ac:cxnSpMkLst>
        </pc:cxnChg>
        <pc:cxnChg chg="del mod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23" creationId="{F1CDBB61-D6F3-B423-735A-435562F05029}"/>
          </ac:cxnSpMkLst>
        </pc:cxnChg>
        <pc:cxnChg chg="add mod">
          <ac:chgData name="荻野永策" userId="83354a5f-63ef-4440-b329-2f3d1a5cfabd" providerId="ADAL" clId="{8998661B-7C21-294A-A808-3E3923CF7F26}" dt="2023-06-20T00:46:55.449" v="1576" actId="14100"/>
          <ac:cxnSpMkLst>
            <pc:docMk/>
            <pc:sldMk cId="1940022868" sldId="326"/>
            <ac:cxnSpMk id="24" creationId="{98D47CB6-9E23-7741-E69B-E688F8664164}"/>
          </ac:cxnSpMkLst>
        </pc:cxnChg>
        <pc:cxnChg chg="del mod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26" creationId="{FBB43142-7686-B7C5-883B-006AB1427236}"/>
          </ac:cxnSpMkLst>
        </pc:cxnChg>
        <pc:cxnChg chg="del mod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32" creationId="{2ED9E09D-7D0F-6277-928C-B947073CCC9F}"/>
          </ac:cxnSpMkLst>
        </pc:cxnChg>
      </pc:sldChg>
      <pc:sldChg chg="addSp delSp modSp add mod">
        <pc:chgData name="荻野永策" userId="83354a5f-63ef-4440-b329-2f3d1a5cfabd" providerId="ADAL" clId="{8998661B-7C21-294A-A808-3E3923CF7F26}" dt="2023-06-20T01:10:53.011" v="1737" actId="20577"/>
        <pc:sldMkLst>
          <pc:docMk/>
          <pc:sldMk cId="2521463555" sldId="549"/>
        </pc:sldMkLst>
        <pc:spChg chg="del">
          <ac:chgData name="荻野永策" userId="83354a5f-63ef-4440-b329-2f3d1a5cfabd" providerId="ADAL" clId="{8998661B-7C21-294A-A808-3E3923CF7F26}" dt="2023-06-20T00:53:03.696" v="1578" actId="478"/>
          <ac:spMkLst>
            <pc:docMk/>
            <pc:sldMk cId="2521463555" sldId="549"/>
            <ac:spMk id="2" creationId="{00000000-0000-0000-0000-000000000000}"/>
          </ac:spMkLst>
        </pc:spChg>
        <pc:spChg chg="add del mod">
          <ac:chgData name="荻野永策" userId="83354a5f-63ef-4440-b329-2f3d1a5cfabd" providerId="ADAL" clId="{8998661B-7C21-294A-A808-3E3923CF7F26}" dt="2023-06-20T00:53:06.079" v="1579" actId="478"/>
          <ac:spMkLst>
            <pc:docMk/>
            <pc:sldMk cId="2521463555" sldId="549"/>
            <ac:spMk id="4" creationId="{69454F8F-FB72-41B1-1B3D-F11E4BC6C598}"/>
          </ac:spMkLst>
        </pc:spChg>
        <pc:spChg chg="add mod">
          <ac:chgData name="荻野永策" userId="83354a5f-63ef-4440-b329-2f3d1a5cfabd" providerId="ADAL" clId="{8998661B-7C21-294A-A808-3E3923CF7F26}" dt="2023-06-20T00:57:29.854" v="1614" actId="20577"/>
          <ac:spMkLst>
            <pc:docMk/>
            <pc:sldMk cId="2521463555" sldId="549"/>
            <ac:spMk id="5" creationId="{57978197-E5C7-13C0-287F-9E5A228D506F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7" creationId="{15815303-A0A1-A75F-2132-9AF82607455C}"/>
          </ac:spMkLst>
        </pc:spChg>
        <pc:spChg chg="add mod">
          <ac:chgData name="荻野永策" userId="83354a5f-63ef-4440-b329-2f3d1a5cfabd" providerId="ADAL" clId="{8998661B-7C21-294A-A808-3E3923CF7F26}" dt="2023-06-20T01:10:01.824" v="1721" actId="207"/>
          <ac:spMkLst>
            <pc:docMk/>
            <pc:sldMk cId="2521463555" sldId="549"/>
            <ac:spMk id="8" creationId="{B0760B8F-64BE-6367-C405-D50457D6262D}"/>
          </ac:spMkLst>
        </pc:spChg>
        <pc:spChg chg="mod">
          <ac:chgData name="荻野永策" userId="83354a5f-63ef-4440-b329-2f3d1a5cfabd" providerId="ADAL" clId="{8998661B-7C21-294A-A808-3E3923CF7F26}" dt="2023-06-20T01:09:51.021" v="1718" actId="207"/>
          <ac:spMkLst>
            <pc:docMk/>
            <pc:sldMk cId="2521463555" sldId="549"/>
            <ac:spMk id="9" creationId="{036BB212-6E09-66D2-2F5A-0CFE8858DF22}"/>
          </ac:spMkLst>
        </pc:spChg>
        <pc:spChg chg="mod">
          <ac:chgData name="荻野永策" userId="83354a5f-63ef-4440-b329-2f3d1a5cfabd" providerId="ADAL" clId="{8998661B-7C21-294A-A808-3E3923CF7F26}" dt="2023-06-20T01:09:51.021" v="1718" actId="207"/>
          <ac:spMkLst>
            <pc:docMk/>
            <pc:sldMk cId="2521463555" sldId="549"/>
            <ac:spMk id="10" creationId="{3CCA9044-16E3-C434-487B-4E0577119433}"/>
          </ac:spMkLst>
        </pc:spChg>
        <pc:spChg chg="mod">
          <ac:chgData name="荻野永策" userId="83354a5f-63ef-4440-b329-2f3d1a5cfabd" providerId="ADAL" clId="{8998661B-7C21-294A-A808-3E3923CF7F26}" dt="2023-06-20T01:09:51.021" v="1718" actId="207"/>
          <ac:spMkLst>
            <pc:docMk/>
            <pc:sldMk cId="2521463555" sldId="549"/>
            <ac:spMk id="11" creationId="{1F58E243-B54B-0FA7-153A-365ED083DCF0}"/>
          </ac:spMkLst>
        </pc:spChg>
        <pc:spChg chg="mod">
          <ac:chgData name="荻野永策" userId="83354a5f-63ef-4440-b329-2f3d1a5cfabd" providerId="ADAL" clId="{8998661B-7C21-294A-A808-3E3923CF7F26}" dt="2023-06-20T00:58:10.031" v="1618" actId="1076"/>
          <ac:spMkLst>
            <pc:docMk/>
            <pc:sldMk cId="2521463555" sldId="549"/>
            <ac:spMk id="12" creationId="{D15690DF-81A6-2A0D-ED0D-CF2378F18D53}"/>
          </ac:spMkLst>
        </pc:spChg>
        <pc:spChg chg="mod">
          <ac:chgData name="荻野永策" userId="83354a5f-63ef-4440-b329-2f3d1a5cfabd" providerId="ADAL" clId="{8998661B-7C21-294A-A808-3E3923CF7F26}" dt="2023-06-20T01:08:17.095" v="1648" actId="1076"/>
          <ac:spMkLst>
            <pc:docMk/>
            <pc:sldMk cId="2521463555" sldId="549"/>
            <ac:spMk id="13" creationId="{0F8BA56A-235B-AA13-9A6B-32963FB22D66}"/>
          </ac:spMkLst>
        </pc:spChg>
        <pc:spChg chg="mod">
          <ac:chgData name="荻野永策" userId="83354a5f-63ef-4440-b329-2f3d1a5cfabd" providerId="ADAL" clId="{8998661B-7C21-294A-A808-3E3923CF7F26}" dt="2023-06-20T01:09:56.124" v="1719" actId="207"/>
          <ac:spMkLst>
            <pc:docMk/>
            <pc:sldMk cId="2521463555" sldId="549"/>
            <ac:spMk id="14" creationId="{FE833213-EB13-C6A5-DC00-B19750B93DD9}"/>
          </ac:spMkLst>
        </pc:spChg>
        <pc:spChg chg="mod">
          <ac:chgData name="荻野永策" userId="83354a5f-63ef-4440-b329-2f3d1a5cfabd" providerId="ADAL" clId="{8998661B-7C21-294A-A808-3E3923CF7F26}" dt="2023-06-20T01:09:56.124" v="1719" actId="207"/>
          <ac:spMkLst>
            <pc:docMk/>
            <pc:sldMk cId="2521463555" sldId="549"/>
            <ac:spMk id="15" creationId="{2A0E2237-92CA-43BA-4D96-F83FE16E53A1}"/>
          </ac:spMkLst>
        </pc:spChg>
        <pc:spChg chg="mod">
          <ac:chgData name="荻野永策" userId="83354a5f-63ef-4440-b329-2f3d1a5cfabd" providerId="ADAL" clId="{8998661B-7C21-294A-A808-3E3923CF7F26}" dt="2023-06-20T01:10:04.002" v="1722" actId="207"/>
          <ac:spMkLst>
            <pc:docMk/>
            <pc:sldMk cId="2521463555" sldId="549"/>
            <ac:spMk id="16" creationId="{461A5BB4-0417-58DF-850B-FEE0C5CF12C0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17" creationId="{2DFA44FD-3B6D-A736-E1CB-06BF1782F88E}"/>
          </ac:spMkLst>
        </pc:spChg>
        <pc:spChg chg="add mod">
          <ac:chgData name="荻野永策" userId="83354a5f-63ef-4440-b329-2f3d1a5cfabd" providerId="ADAL" clId="{8998661B-7C21-294A-A808-3E3923CF7F26}" dt="2023-06-20T01:10:47.211" v="1726" actId="20577"/>
          <ac:spMkLst>
            <pc:docMk/>
            <pc:sldMk cId="2521463555" sldId="549"/>
            <ac:spMk id="19" creationId="{64993AD3-6EF6-E386-0DDF-F87C796B23B0}"/>
          </ac:spMkLst>
        </pc:spChg>
        <pc:spChg chg="add mod">
          <ac:chgData name="荻野永策" userId="83354a5f-63ef-4440-b329-2f3d1a5cfabd" providerId="ADAL" clId="{8998661B-7C21-294A-A808-3E3923CF7F26}" dt="2023-06-20T01:10:53.011" v="1737" actId="20577"/>
          <ac:spMkLst>
            <pc:docMk/>
            <pc:sldMk cId="2521463555" sldId="549"/>
            <ac:spMk id="21" creationId="{148EE471-BD26-E1FB-E1AA-884A82E5AE6D}"/>
          </ac:spMkLst>
        </pc:spChg>
        <pc:spChg chg="mod">
          <ac:chgData name="荻野永策" userId="83354a5f-63ef-4440-b329-2f3d1a5cfabd" providerId="ADAL" clId="{8998661B-7C21-294A-A808-3E3923CF7F26}" dt="2023-06-20T00:54:11.847" v="1596" actId="207"/>
          <ac:spMkLst>
            <pc:docMk/>
            <pc:sldMk cId="2521463555" sldId="549"/>
            <ac:spMk id="25" creationId="{A8412774-DC52-4A97-CEF5-61877F9456CC}"/>
          </ac:spMkLst>
        </pc:spChg>
        <pc:spChg chg="mod">
          <ac:chgData name="荻野永策" userId="83354a5f-63ef-4440-b329-2f3d1a5cfabd" providerId="ADAL" clId="{8998661B-7C21-294A-A808-3E3923CF7F26}" dt="2023-06-20T01:07:55.962" v="1632" actId="20577"/>
          <ac:spMkLst>
            <pc:docMk/>
            <pc:sldMk cId="2521463555" sldId="549"/>
            <ac:spMk id="26" creationId="{14842050-56CD-ADA9-A0C7-A2CB64CC9B75}"/>
          </ac:spMkLst>
        </pc:spChg>
        <pc:spChg chg="mod">
          <ac:chgData name="荻野永策" userId="83354a5f-63ef-4440-b329-2f3d1a5cfabd" providerId="ADAL" clId="{8998661B-7C21-294A-A808-3E3923CF7F26}" dt="2023-06-20T01:08:03.474" v="1638" actId="20577"/>
          <ac:spMkLst>
            <pc:docMk/>
            <pc:sldMk cId="2521463555" sldId="549"/>
            <ac:spMk id="27" creationId="{AA2095A5-5365-DA80-8184-07045523414B}"/>
          </ac:spMkLst>
        </pc:spChg>
        <pc:spChg chg="mod">
          <ac:chgData name="荻野永策" userId="83354a5f-63ef-4440-b329-2f3d1a5cfabd" providerId="ADAL" clId="{8998661B-7C21-294A-A808-3E3923CF7F26}" dt="2023-06-20T01:08:10.209" v="1645" actId="20577"/>
          <ac:spMkLst>
            <pc:docMk/>
            <pc:sldMk cId="2521463555" sldId="549"/>
            <ac:spMk id="28" creationId="{6744DD7D-5FFE-F480-0AAA-4EEC93E2A295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29" creationId="{1316DD09-22A0-D68C-BDA5-1A8B2D4A4634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33" creationId="{60F4A3D4-E67E-7948-6D26-BC90AD9805A7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34" creationId="{29A01BFD-7543-F949-C60F-59FABDE5C895}"/>
          </ac:spMkLst>
        </pc:spChg>
        <pc:spChg chg="del">
          <ac:chgData name="荻野永策" userId="83354a5f-63ef-4440-b329-2f3d1a5cfabd" providerId="ADAL" clId="{8998661B-7C21-294A-A808-3E3923CF7F26}" dt="2023-06-20T00:53:03.696" v="1578" actId="478"/>
          <ac:spMkLst>
            <pc:docMk/>
            <pc:sldMk cId="2521463555" sldId="549"/>
            <ac:spMk id="35" creationId="{00000000-0000-0000-0000-000000000000}"/>
          </ac:spMkLst>
        </pc:spChg>
        <pc:spChg chg="mod">
          <ac:chgData name="荻野永策" userId="83354a5f-63ef-4440-b329-2f3d1a5cfabd" providerId="ADAL" clId="{8998661B-7C21-294A-A808-3E3923CF7F26}" dt="2023-06-20T01:10:18.571" v="1723" actId="207"/>
          <ac:spMkLst>
            <pc:docMk/>
            <pc:sldMk cId="2521463555" sldId="549"/>
            <ac:spMk id="43" creationId="{72A06AD4-5045-1949-C3E6-BC6A499BDDB6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45" creationId="{439051D6-907C-5A7A-06E2-B9B708EC7C99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46" creationId="{7771C44B-D362-0793-4702-26EF58B5C6C6}"/>
          </ac:spMkLst>
        </pc:spChg>
        <pc:spChg chg="del mod">
          <ac:chgData name="荻野永策" userId="83354a5f-63ef-4440-b329-2f3d1a5cfabd" providerId="ADAL" clId="{8998661B-7C21-294A-A808-3E3923CF7F26}" dt="2023-06-20T01:08:12.370" v="1646" actId="478"/>
          <ac:spMkLst>
            <pc:docMk/>
            <pc:sldMk cId="2521463555" sldId="549"/>
            <ac:spMk id="47" creationId="{45A16FA6-15C2-6918-C0CC-54FCA856495C}"/>
          </ac:spMkLst>
        </pc:spChg>
        <pc:spChg chg="mod">
          <ac:chgData name="荻野永策" userId="83354a5f-63ef-4440-b329-2f3d1a5cfabd" providerId="ADAL" clId="{8998661B-7C21-294A-A808-3E3923CF7F26}" dt="2023-06-20T01:09:21.171" v="1717" actId="14100"/>
          <ac:spMkLst>
            <pc:docMk/>
            <pc:sldMk cId="2521463555" sldId="549"/>
            <ac:spMk id="60" creationId="{68E31F6B-EF9D-E90C-6FCC-F77ECFE982ED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61" creationId="{545DC714-2A7A-72CB-6596-D4AD34B1792C}"/>
          </ac:spMkLst>
        </pc:spChg>
        <pc:spChg chg="del mod">
          <ac:chgData name="荻野永策" userId="83354a5f-63ef-4440-b329-2f3d1a5cfabd" providerId="ADAL" clId="{8998661B-7C21-294A-A808-3E3923CF7F26}" dt="2023-06-20T00:54:05.259" v="1594" actId="478"/>
          <ac:spMkLst>
            <pc:docMk/>
            <pc:sldMk cId="2521463555" sldId="549"/>
            <ac:spMk id="62" creationId="{2F498028-E215-EA81-8B7F-A6F3CA9834EE}"/>
          </ac:spMkLst>
        </pc:spChg>
        <pc:spChg chg="del mod">
          <ac:chgData name="荻野永策" userId="83354a5f-63ef-4440-b329-2f3d1a5cfabd" providerId="ADAL" clId="{8998661B-7C21-294A-A808-3E3923CF7F26}" dt="2023-06-20T00:54:04.385" v="1593" actId="478"/>
          <ac:spMkLst>
            <pc:docMk/>
            <pc:sldMk cId="2521463555" sldId="549"/>
            <ac:spMk id="63" creationId="{9395F2F0-47B3-6946-D6F5-7AE77B87258D}"/>
          </ac:spMkLst>
        </pc:spChg>
        <pc:picChg chg="add mod">
          <ac:chgData name="荻野永策" userId="83354a5f-63ef-4440-b329-2f3d1a5cfabd" providerId="ADAL" clId="{8998661B-7C21-294A-A808-3E3923CF7F26}" dt="2023-06-20T00:58:32.983" v="1623" actId="14100"/>
          <ac:picMkLst>
            <pc:docMk/>
            <pc:sldMk cId="2521463555" sldId="549"/>
            <ac:picMk id="6" creationId="{32A037CA-6454-A1D4-D3F0-02E14791894B}"/>
          </ac:picMkLst>
        </pc:picChg>
        <pc:picChg chg="mod">
          <ac:chgData name="荻野永策" userId="83354a5f-63ef-4440-b329-2f3d1a5cfabd" providerId="ADAL" clId="{8998661B-7C21-294A-A808-3E3923CF7F26}" dt="2023-06-20T00:58:26.678" v="1622" actId="1076"/>
          <ac:picMkLst>
            <pc:docMk/>
            <pc:sldMk cId="2521463555" sldId="549"/>
            <ac:picMk id="18" creationId="{1AD26DC5-0040-ED3E-F3CF-44951DCB8C31}"/>
          </ac:picMkLst>
        </pc:pic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20" creationId="{2D0A01E7-3098-697D-9E61-126E3F8609C1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22" creationId="{C7CC633E-6B2B-E074-21B7-6A040D13154D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24" creationId="{C6372055-8AA0-B89B-72C5-B909EE74A43B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37" creationId="{63F8D346-DA9F-4E42-864E-0B276870AE93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38" creationId="{304D34CD-95DD-FD79-7862-D0FCDFB31509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39" creationId="{F71637B7-5E2F-EDB0-9D11-527DD7A3C49B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48" creationId="{1D770B11-9C7E-2EDA-E2DF-35BA13C28684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2" creationId="{9A780C5B-4F30-0A99-69FB-F0B16474CACC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3" creationId="{ADFD6D24-F2D6-5571-03AF-766DDDCE027B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4" creationId="{DA97E752-F636-0EE0-7B51-F1446836C3B4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8" creationId="{64E479AF-73EA-FCA6-3BCA-3560AE225D31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9" creationId="{5BF8AB98-5F7D-BF29-B36C-5C780137CF78}"/>
          </ac:cxnSpMkLst>
        </pc:cxnChg>
      </pc:sldChg>
      <pc:sldMasterChg chg="modSldLayout">
        <pc:chgData name="荻野永策" userId="83354a5f-63ef-4440-b329-2f3d1a5cfabd" providerId="ADAL" clId="{8998661B-7C21-294A-A808-3E3923CF7F26}" dt="2023-06-14T06:22:40.835" v="918"/>
        <pc:sldMasterMkLst>
          <pc:docMk/>
          <pc:sldMasterMk cId="0" sldId="2147483648"/>
        </pc:sldMasterMkLst>
        <pc:sldLayoutChg chg="modSp mod">
          <pc:chgData name="荻野永策" userId="83354a5f-63ef-4440-b329-2f3d1a5cfabd" providerId="ADAL" clId="{8998661B-7C21-294A-A808-3E3923CF7F26}" dt="2023-06-14T06:22:40.835" v="918"/>
          <pc:sldLayoutMkLst>
            <pc:docMk/>
            <pc:sldMasterMk cId="0" sldId="2147483648"/>
            <pc:sldLayoutMk cId="0" sldId="2147483650"/>
          </pc:sldLayoutMkLst>
          <pc:spChg chg="mod">
            <ac:chgData name="荻野永策" userId="83354a5f-63ef-4440-b329-2f3d1a5cfabd" providerId="ADAL" clId="{8998661B-7C21-294A-A808-3E3923CF7F26}" dt="2023-06-14T06:22:40.835" v="918"/>
            <ac:spMkLst>
              <pc:docMk/>
              <pc:sldMasterMk cId="0" sldId="2147483648"/>
              <pc:sldLayoutMk cId="0" sldId="2147483650"/>
              <ac:spMk id="25" creationId="{00000000-0000-0000-0000-000000000000}"/>
            </ac:spMkLst>
          </pc:spChg>
        </pc:sldLayoutChg>
      </pc:sldMasterChg>
    </pc:docChg>
  </pc:docChgLst>
  <pc:docChgLst>
    <pc:chgData name="荻野永策" userId="83354a5f-63ef-4440-b329-2f3d1a5cfabd" providerId="ADAL" clId="{1D7EBB1F-6202-4646-891A-21B002C8130B}"/>
    <pc:docChg chg="delSld">
      <pc:chgData name="荻野永策" userId="83354a5f-63ef-4440-b329-2f3d1a5cfabd" providerId="ADAL" clId="{1D7EBB1F-6202-4646-891A-21B002C8130B}" dt="2023-07-20T07:46:53.570" v="3" actId="2696"/>
      <pc:docMkLst>
        <pc:docMk/>
      </pc:docMkLst>
      <pc:sldChg chg="del">
        <pc:chgData name="荻野永策" userId="83354a5f-63ef-4440-b329-2f3d1a5cfabd" providerId="ADAL" clId="{1D7EBB1F-6202-4646-891A-21B002C8130B}" dt="2023-07-20T07:46:51.518" v="2" actId="2696"/>
        <pc:sldMkLst>
          <pc:docMk/>
          <pc:sldMk cId="955648983" sldId="321"/>
        </pc:sldMkLst>
      </pc:sldChg>
      <pc:sldChg chg="del">
        <pc:chgData name="荻野永策" userId="83354a5f-63ef-4440-b329-2f3d1a5cfabd" providerId="ADAL" clId="{1D7EBB1F-6202-4646-891A-21B002C8130B}" dt="2023-07-20T07:46:53.570" v="3" actId="2696"/>
        <pc:sldMkLst>
          <pc:docMk/>
          <pc:sldMk cId="1901034965" sldId="322"/>
        </pc:sldMkLst>
      </pc:sldChg>
      <pc:sldChg chg="del">
        <pc:chgData name="荻野永策" userId="83354a5f-63ef-4440-b329-2f3d1a5cfabd" providerId="ADAL" clId="{1D7EBB1F-6202-4646-891A-21B002C8130B}" dt="2023-07-20T07:46:44.724" v="0" actId="2696"/>
        <pc:sldMkLst>
          <pc:docMk/>
          <pc:sldMk cId="1940022868" sldId="326"/>
        </pc:sldMkLst>
      </pc:sldChg>
      <pc:sldChg chg="del">
        <pc:chgData name="荻野永策" userId="83354a5f-63ef-4440-b329-2f3d1a5cfabd" providerId="ADAL" clId="{1D7EBB1F-6202-4646-891A-21B002C8130B}" dt="2023-07-20T07:46:45.505" v="1" actId="2696"/>
        <pc:sldMkLst>
          <pc:docMk/>
          <pc:sldMk cId="2521463555" sldId="549"/>
        </pc:sldMkLst>
      </pc:sldChg>
    </pc:docChg>
  </pc:docChgLst>
  <pc:docChgLst>
    <pc:chgData name="荻野永策" userId="83354a5f-63ef-4440-b329-2f3d1a5cfabd" providerId="ADAL" clId="{91137D41-1AE3-6447-9EB6-600F38254C0C}"/>
    <pc:docChg chg="modSld">
      <pc:chgData name="荻野永策" userId="83354a5f-63ef-4440-b329-2f3d1a5cfabd" providerId="ADAL" clId="{91137D41-1AE3-6447-9EB6-600F38254C0C}" dt="2023-07-20T07:24:41.998" v="28" actId="1076"/>
      <pc:docMkLst>
        <pc:docMk/>
      </pc:docMkLst>
      <pc:sldChg chg="addSp modSp mod">
        <pc:chgData name="荻野永策" userId="83354a5f-63ef-4440-b329-2f3d1a5cfabd" providerId="ADAL" clId="{91137D41-1AE3-6447-9EB6-600F38254C0C}" dt="2023-07-20T07:24:00.885" v="20" actId="1076"/>
        <pc:sldMkLst>
          <pc:docMk/>
          <pc:sldMk cId="955648983" sldId="321"/>
        </pc:sldMkLst>
        <pc:spChg chg="add mod">
          <ac:chgData name="荻野永策" userId="83354a5f-63ef-4440-b329-2f3d1a5cfabd" providerId="ADAL" clId="{91137D41-1AE3-6447-9EB6-600F38254C0C}" dt="2023-07-20T07:24:00.885" v="20" actId="1076"/>
          <ac:spMkLst>
            <pc:docMk/>
            <pc:sldMk cId="955648983" sldId="321"/>
            <ac:spMk id="3" creationId="{976D726D-2E3C-2690-88A2-34F9C9E1F349}"/>
          </ac:spMkLst>
        </pc:spChg>
      </pc:sldChg>
      <pc:sldChg chg="addSp modSp mod">
        <pc:chgData name="荻野永策" userId="83354a5f-63ef-4440-b329-2f3d1a5cfabd" providerId="ADAL" clId="{91137D41-1AE3-6447-9EB6-600F38254C0C}" dt="2023-07-20T07:24:10.641" v="22" actId="1076"/>
        <pc:sldMkLst>
          <pc:docMk/>
          <pc:sldMk cId="1901034965" sldId="322"/>
        </pc:sldMkLst>
        <pc:spChg chg="add mod">
          <ac:chgData name="荻野永策" userId="83354a5f-63ef-4440-b329-2f3d1a5cfabd" providerId="ADAL" clId="{91137D41-1AE3-6447-9EB6-600F38254C0C}" dt="2023-07-20T07:24:10.641" v="22" actId="1076"/>
          <ac:spMkLst>
            <pc:docMk/>
            <pc:sldMk cId="1901034965" sldId="322"/>
            <ac:spMk id="3" creationId="{73BE73F8-11E7-8912-1D36-3ECE23299074}"/>
          </ac:spMkLst>
        </pc:spChg>
      </pc:sldChg>
      <pc:sldChg chg="addSp modSp mod">
        <pc:chgData name="荻野永策" userId="83354a5f-63ef-4440-b329-2f3d1a5cfabd" providerId="ADAL" clId="{91137D41-1AE3-6447-9EB6-600F38254C0C}" dt="2023-07-20T07:24:18.331" v="24" actId="1076"/>
        <pc:sldMkLst>
          <pc:docMk/>
          <pc:sldMk cId="1985214028" sldId="323"/>
        </pc:sldMkLst>
        <pc:spChg chg="add mod">
          <ac:chgData name="荻野永策" userId="83354a5f-63ef-4440-b329-2f3d1a5cfabd" providerId="ADAL" clId="{91137D41-1AE3-6447-9EB6-600F38254C0C}" dt="2023-07-20T07:24:18.331" v="24" actId="1076"/>
          <ac:spMkLst>
            <pc:docMk/>
            <pc:sldMk cId="1985214028" sldId="323"/>
            <ac:spMk id="5" creationId="{70ECDE3A-39C9-9DBB-7AED-ABCD045224D1}"/>
          </ac:spMkLst>
        </pc:spChg>
      </pc:sldChg>
      <pc:sldChg chg="addSp modSp mod">
        <pc:chgData name="荻野永策" userId="83354a5f-63ef-4440-b329-2f3d1a5cfabd" providerId="ADAL" clId="{91137D41-1AE3-6447-9EB6-600F38254C0C}" dt="2023-07-20T07:24:25.970" v="26" actId="1076"/>
        <pc:sldMkLst>
          <pc:docMk/>
          <pc:sldMk cId="2149569073" sldId="324"/>
        </pc:sldMkLst>
        <pc:spChg chg="mod">
          <ac:chgData name="荻野永策" userId="83354a5f-63ef-4440-b329-2f3d1a5cfabd" providerId="ADAL" clId="{91137D41-1AE3-6447-9EB6-600F38254C0C}" dt="2023-07-20T07:20:30.648" v="18" actId="1076"/>
          <ac:spMkLst>
            <pc:docMk/>
            <pc:sldMk cId="2149569073" sldId="324"/>
            <ac:spMk id="3" creationId="{A06E52FD-B092-651E-B8D0-EA6E99AA4959}"/>
          </ac:spMkLst>
        </pc:spChg>
        <pc:spChg chg="add mod">
          <ac:chgData name="荻野永策" userId="83354a5f-63ef-4440-b329-2f3d1a5cfabd" providerId="ADAL" clId="{91137D41-1AE3-6447-9EB6-600F38254C0C}" dt="2023-07-20T07:24:25.970" v="26" actId="1076"/>
          <ac:spMkLst>
            <pc:docMk/>
            <pc:sldMk cId="2149569073" sldId="324"/>
            <ac:spMk id="5" creationId="{335EF0A0-098C-77FC-CCA0-EA6056D779A2}"/>
          </ac:spMkLst>
        </pc:spChg>
      </pc:sldChg>
      <pc:sldChg chg="addSp modSp mod">
        <pc:chgData name="荻野永策" userId="83354a5f-63ef-4440-b329-2f3d1a5cfabd" providerId="ADAL" clId="{91137D41-1AE3-6447-9EB6-600F38254C0C}" dt="2023-07-20T07:24:41.998" v="28" actId="1076"/>
        <pc:sldMkLst>
          <pc:docMk/>
          <pc:sldMk cId="2961333179" sldId="325"/>
        </pc:sldMkLst>
        <pc:spChg chg="add mod">
          <ac:chgData name="荻野永策" userId="83354a5f-63ef-4440-b329-2f3d1a5cfabd" providerId="ADAL" clId="{91137D41-1AE3-6447-9EB6-600F38254C0C}" dt="2023-07-20T07:24:41.998" v="28" actId="1076"/>
          <ac:spMkLst>
            <pc:docMk/>
            <pc:sldMk cId="2961333179" sldId="325"/>
            <ac:spMk id="5" creationId="{CA529806-B67D-5B3C-2B8D-F91719680BD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9" tIns="45854" rIns="91709" bIns="458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9" tIns="45854" rIns="91709" bIns="458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7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9" tIns="45854" rIns="91709" bIns="458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29307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9" tIns="45854" rIns="91709" bIns="458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951F77-11DD-4D4C-AA57-38EB6C915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053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862" cy="497333"/>
          </a:xfrm>
          <a:prstGeom prst="rect">
            <a:avLst/>
          </a:prstGeom>
        </p:spPr>
        <p:txBody>
          <a:bodyPr vert="horz" lIns="91709" tIns="45854" rIns="91709" bIns="45854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5" y="2"/>
            <a:ext cx="2945862" cy="497333"/>
          </a:xfrm>
          <a:prstGeom prst="rect">
            <a:avLst/>
          </a:prstGeom>
        </p:spPr>
        <p:txBody>
          <a:bodyPr vert="horz" lIns="91709" tIns="45854" rIns="91709" bIns="45854" rtlCol="0"/>
          <a:lstStyle>
            <a:lvl1pPr algn="r">
              <a:defRPr sz="1200"/>
            </a:lvl1pPr>
          </a:lstStyle>
          <a:p>
            <a:pPr>
              <a:defRPr/>
            </a:pPr>
            <a:fld id="{EF56965A-C340-4493-9F4E-353100C09A33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9" tIns="45854" rIns="91709" bIns="4585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5" y="4714653"/>
            <a:ext cx="5438748" cy="4466756"/>
          </a:xfrm>
          <a:prstGeom prst="rect">
            <a:avLst/>
          </a:prstGeom>
        </p:spPr>
        <p:txBody>
          <a:bodyPr vert="horz" lIns="91709" tIns="45854" rIns="91709" bIns="4585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5"/>
            <a:ext cx="2945862" cy="497332"/>
          </a:xfrm>
          <a:prstGeom prst="rect">
            <a:avLst/>
          </a:prstGeom>
        </p:spPr>
        <p:txBody>
          <a:bodyPr vert="horz" lIns="91709" tIns="45854" rIns="91709" bIns="458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5" y="9427765"/>
            <a:ext cx="2945862" cy="497332"/>
          </a:xfrm>
          <a:prstGeom prst="rect">
            <a:avLst/>
          </a:prstGeom>
        </p:spPr>
        <p:txBody>
          <a:bodyPr vert="horz" lIns="91709" tIns="45854" rIns="91709" bIns="45854" rtlCol="0" anchor="b"/>
          <a:lstStyle>
            <a:lvl1pPr algn="r">
              <a:defRPr sz="1200"/>
            </a:lvl1pPr>
          </a:lstStyle>
          <a:p>
            <a:pPr>
              <a:defRPr/>
            </a:pPr>
            <a:fld id="{A2D1B73D-F707-4B4A-89EA-50E79DE64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1919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D1B73D-F707-4B4A-89EA-50E79DE645DA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63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D1B73D-F707-4B4A-89EA-50E79DE645DA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780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D1B73D-F707-4B4A-89EA-50E79DE645DA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906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D1B73D-F707-4B4A-89EA-50E79DE645DA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302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3"/>
          <p:cNvSpPr>
            <a:spLocks noChangeArrowheads="1"/>
          </p:cNvSpPr>
          <p:nvPr userDrawn="1"/>
        </p:nvSpPr>
        <p:spPr bwMode="auto">
          <a:xfrm>
            <a:off x="0" y="0"/>
            <a:ext cx="9931626" cy="71597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ja-JP" altLang="en-US" sz="14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バリュープロポジションキャンバス</a:t>
            </a:r>
            <a:endParaRPr lang="ja-JP" altLang="en-US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908720"/>
            <a:ext cx="8825880" cy="908720"/>
          </a:xfrm>
        </p:spPr>
        <p:txBody>
          <a:bodyPr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52400" stA="15000" endPos="43000" dist="38100" dir="5400000" sy="-10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487B51-D00B-D744-927A-636181245C73}"/>
              </a:ext>
            </a:extLst>
          </p:cNvPr>
          <p:cNvSpPr txBox="1"/>
          <p:nvPr userDrawn="1"/>
        </p:nvSpPr>
        <p:spPr>
          <a:xfrm>
            <a:off x="5313040" y="6584141"/>
            <a:ext cx="4592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F89C0F5-6832-664F-AD30-90EA0CB5B3C8}" type="slidenum">
              <a:rPr kumimoji="1" lang="ja-JP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‹#›</a:t>
            </a:fld>
            <a:r>
              <a:rPr kumimoji="1" lang="ja-JP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ページ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©ALUHA</a:t>
            </a:r>
            <a:r>
              <a:rPr kumimoji="1" lang="ja-JP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社外秘：社外への提供を一切禁止します</a:t>
            </a:r>
            <a:endParaRPr kumimoji="1" lang="ja-JP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76201"/>
            <a:ext cx="2352675" cy="60499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76201"/>
            <a:ext cx="6892925" cy="6049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98544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0A8A557-0538-7018-BCEB-D9E6AF97BAFD}"/>
              </a:ext>
            </a:extLst>
          </p:cNvPr>
          <p:cNvSpPr/>
          <p:nvPr/>
        </p:nvSpPr>
        <p:spPr bwMode="auto">
          <a:xfrm>
            <a:off x="1618545" y="2132856"/>
            <a:ext cx="3168352" cy="316835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pitchFamily="50" charset="-128"/>
            </a:endParaRPr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4240BAEB-3EA7-04C2-D5A5-0A53E7347BFA}"/>
              </a:ext>
            </a:extLst>
          </p:cNvPr>
          <p:cNvSpPr/>
          <p:nvPr/>
        </p:nvSpPr>
        <p:spPr bwMode="auto">
          <a:xfrm>
            <a:off x="5434969" y="2132856"/>
            <a:ext cx="3168352" cy="3168352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D068825-DBCD-3A81-CF1D-82CBDFDB339F}"/>
              </a:ext>
            </a:extLst>
          </p:cNvPr>
          <p:cNvCxnSpPr/>
          <p:nvPr/>
        </p:nvCxnSpPr>
        <p:spPr bwMode="auto">
          <a:xfrm>
            <a:off x="1618545" y="2132856"/>
            <a:ext cx="1584176" cy="1584176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2D67E30-E975-8472-233D-92EBD62DFDF9}"/>
              </a:ext>
            </a:extLst>
          </p:cNvPr>
          <p:cNvCxnSpPr/>
          <p:nvPr/>
        </p:nvCxnSpPr>
        <p:spPr bwMode="auto">
          <a:xfrm flipV="1">
            <a:off x="1618545" y="3717032"/>
            <a:ext cx="1584176" cy="1584176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C390A601-6322-758E-D576-906E36CBE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333" y="3418644"/>
            <a:ext cx="596776" cy="596776"/>
          </a:xfrm>
          <a:prstGeom prst="rect">
            <a:avLst/>
          </a:prstGeom>
        </p:spPr>
      </p:pic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2CEBA92-8BBF-FFAD-F1FD-C48104BE4E35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3501109" y="3717032"/>
            <a:ext cx="1501812" cy="0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sm" len="med"/>
            <a:tailEnd type="triangl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1CDBB61-D6F3-B423-735A-435562F05029}"/>
              </a:ext>
            </a:extLst>
          </p:cNvPr>
          <p:cNvCxnSpPr>
            <a:cxnSpLocks/>
            <a:stCxn id="4" idx="7"/>
          </p:cNvCxnSpPr>
          <p:nvPr/>
        </p:nvCxnSpPr>
        <p:spPr bwMode="auto">
          <a:xfrm flipH="1">
            <a:off x="7004357" y="2596850"/>
            <a:ext cx="1134970" cy="1120182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FBB43142-7686-B7C5-883B-006AB1427236}"/>
              </a:ext>
            </a:extLst>
          </p:cNvPr>
          <p:cNvCxnSpPr>
            <a:cxnSpLocks/>
            <a:stCxn id="4" idx="5"/>
          </p:cNvCxnSpPr>
          <p:nvPr/>
        </p:nvCxnSpPr>
        <p:spPr bwMode="auto">
          <a:xfrm flipH="1" flipV="1">
            <a:off x="7019145" y="3731627"/>
            <a:ext cx="1120182" cy="1105587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ED9E09D-7D0F-6277-928C-B947073CCC9F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5218945" y="3717032"/>
            <a:ext cx="1537816" cy="0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sm" len="med"/>
            <a:tailEnd type="triangl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C293F39-B60E-0721-0894-D7491793855C}"/>
              </a:ext>
            </a:extLst>
          </p:cNvPr>
          <p:cNvSpPr txBox="1"/>
          <p:nvPr/>
        </p:nvSpPr>
        <p:spPr>
          <a:xfrm>
            <a:off x="1602963" y="1726542"/>
            <a:ext cx="3183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顧客への提供価値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24B7BA2-765E-96AF-BEB9-930F63F991F1}"/>
              </a:ext>
            </a:extLst>
          </p:cNvPr>
          <p:cNvSpPr txBox="1"/>
          <p:nvPr/>
        </p:nvSpPr>
        <p:spPr>
          <a:xfrm>
            <a:off x="5434969" y="172654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顧客セグメント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4D07C4-D395-33AA-A8ED-B9F9567BF36A}"/>
              </a:ext>
            </a:extLst>
          </p:cNvPr>
          <p:cNvSpPr txBox="1"/>
          <p:nvPr/>
        </p:nvSpPr>
        <p:spPr>
          <a:xfrm>
            <a:off x="1579198" y="3470017"/>
            <a:ext cx="1360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自社製品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サービス</a:t>
            </a:r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235814-381E-D295-C4F3-FBA063D82C22}"/>
              </a:ext>
            </a:extLst>
          </p:cNvPr>
          <p:cNvSpPr txBox="1"/>
          <p:nvPr/>
        </p:nvSpPr>
        <p:spPr>
          <a:xfrm>
            <a:off x="3066473" y="274045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ゲインクリエーター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0DBB63A-ED29-4026-1A66-0D14E75C820A}"/>
              </a:ext>
            </a:extLst>
          </p:cNvPr>
          <p:cNvSpPr txBox="1"/>
          <p:nvPr/>
        </p:nvSpPr>
        <p:spPr>
          <a:xfrm>
            <a:off x="3066473" y="453496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ペインリリーバー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1C1FB1E-B3E9-E778-0AC2-A0DBC7B02652}"/>
              </a:ext>
            </a:extLst>
          </p:cNvPr>
          <p:cNvSpPr txBox="1"/>
          <p:nvPr/>
        </p:nvSpPr>
        <p:spPr>
          <a:xfrm>
            <a:off x="7264472" y="3342952"/>
            <a:ext cx="1360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顧客が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やりたいことや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解決したい課題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0468439-DCAB-1968-4CF4-F522D22A4A91}"/>
              </a:ext>
            </a:extLst>
          </p:cNvPr>
          <p:cNvSpPr txBox="1"/>
          <p:nvPr/>
        </p:nvSpPr>
        <p:spPr>
          <a:xfrm>
            <a:off x="6003983" y="274045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ゲイン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C2AA884-313D-B981-7789-CD5A547E6F92}"/>
              </a:ext>
            </a:extLst>
          </p:cNvPr>
          <p:cNvSpPr txBox="1"/>
          <p:nvPr/>
        </p:nvSpPr>
        <p:spPr>
          <a:xfrm>
            <a:off x="6003983" y="453496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ペイン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D16EC60C-B604-C094-FA34-4754F56AE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761" y="3454648"/>
            <a:ext cx="524768" cy="52476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9073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0A8A557-0538-7018-BCEB-D9E6AF97BAFD}"/>
              </a:ext>
            </a:extLst>
          </p:cNvPr>
          <p:cNvSpPr/>
          <p:nvPr/>
        </p:nvSpPr>
        <p:spPr bwMode="auto">
          <a:xfrm>
            <a:off x="1064568" y="2132856"/>
            <a:ext cx="3168352" cy="316835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pitchFamily="50" charset="-128"/>
            </a:endParaRPr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4240BAEB-3EA7-04C2-D5A5-0A53E7347BFA}"/>
              </a:ext>
            </a:extLst>
          </p:cNvPr>
          <p:cNvSpPr/>
          <p:nvPr/>
        </p:nvSpPr>
        <p:spPr bwMode="auto">
          <a:xfrm>
            <a:off x="4880992" y="2132856"/>
            <a:ext cx="3168352" cy="3168352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D068825-DBCD-3A81-CF1D-82CBDFDB339F}"/>
              </a:ext>
            </a:extLst>
          </p:cNvPr>
          <p:cNvCxnSpPr/>
          <p:nvPr/>
        </p:nvCxnSpPr>
        <p:spPr bwMode="auto">
          <a:xfrm>
            <a:off x="1064568" y="2132856"/>
            <a:ext cx="1584176" cy="1584176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2D67E30-E975-8472-233D-92EBD62DFDF9}"/>
              </a:ext>
            </a:extLst>
          </p:cNvPr>
          <p:cNvCxnSpPr/>
          <p:nvPr/>
        </p:nvCxnSpPr>
        <p:spPr bwMode="auto">
          <a:xfrm flipV="1">
            <a:off x="1064568" y="3717032"/>
            <a:ext cx="1584176" cy="1584176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C390A601-6322-758E-D576-906E36CBE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356" y="3418644"/>
            <a:ext cx="596776" cy="596776"/>
          </a:xfrm>
          <a:prstGeom prst="rect">
            <a:avLst/>
          </a:prstGeom>
        </p:spPr>
      </p:pic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2CEBA92-8BBF-FFAD-F1FD-C48104BE4E35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2947132" y="3717032"/>
            <a:ext cx="1501812" cy="0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sm" len="med"/>
            <a:tailEnd type="triangl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1CDBB61-D6F3-B423-735A-435562F05029}"/>
              </a:ext>
            </a:extLst>
          </p:cNvPr>
          <p:cNvCxnSpPr>
            <a:cxnSpLocks/>
            <a:stCxn id="4" idx="7"/>
          </p:cNvCxnSpPr>
          <p:nvPr/>
        </p:nvCxnSpPr>
        <p:spPr bwMode="auto">
          <a:xfrm flipH="1">
            <a:off x="6450380" y="2596850"/>
            <a:ext cx="1134970" cy="1120182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FBB43142-7686-B7C5-883B-006AB1427236}"/>
              </a:ext>
            </a:extLst>
          </p:cNvPr>
          <p:cNvCxnSpPr>
            <a:cxnSpLocks/>
            <a:stCxn id="4" idx="5"/>
          </p:cNvCxnSpPr>
          <p:nvPr/>
        </p:nvCxnSpPr>
        <p:spPr bwMode="auto">
          <a:xfrm flipH="1" flipV="1">
            <a:off x="6465168" y="3731627"/>
            <a:ext cx="1120182" cy="1105587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ED9E09D-7D0F-6277-928C-B947073CCC9F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4664968" y="3717032"/>
            <a:ext cx="1537816" cy="0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sm" len="med"/>
            <a:tailEnd type="triangl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C293F39-B60E-0721-0894-D7491793855C}"/>
              </a:ext>
            </a:extLst>
          </p:cNvPr>
          <p:cNvSpPr txBox="1"/>
          <p:nvPr/>
        </p:nvSpPr>
        <p:spPr>
          <a:xfrm>
            <a:off x="1048986" y="1486129"/>
            <a:ext cx="3183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顧客への提供価値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在庫管理業務のリソースシフト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24B7BA2-765E-96AF-BEB9-930F63F991F1}"/>
              </a:ext>
            </a:extLst>
          </p:cNvPr>
          <p:cNvSpPr txBox="1"/>
          <p:nvPr/>
        </p:nvSpPr>
        <p:spPr>
          <a:xfrm>
            <a:off x="4650180" y="1486577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顧客セグメント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在庫管理の品数が多くて困っている企業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4D07C4-D395-33AA-A8ED-B9F9567BF36A}"/>
              </a:ext>
            </a:extLst>
          </p:cNvPr>
          <p:cNvSpPr txBox="1"/>
          <p:nvPr/>
        </p:nvSpPr>
        <p:spPr>
          <a:xfrm>
            <a:off x="1025221" y="3470017"/>
            <a:ext cx="1360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自社製品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サービス</a:t>
            </a:r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235814-381E-D295-C4F3-FBA063D82C22}"/>
              </a:ext>
            </a:extLst>
          </p:cNvPr>
          <p:cNvSpPr txBox="1"/>
          <p:nvPr/>
        </p:nvSpPr>
        <p:spPr>
          <a:xfrm>
            <a:off x="2512496" y="274045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ゲインクリエーター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0DBB63A-ED29-4026-1A66-0D14E75C820A}"/>
              </a:ext>
            </a:extLst>
          </p:cNvPr>
          <p:cNvSpPr txBox="1"/>
          <p:nvPr/>
        </p:nvSpPr>
        <p:spPr>
          <a:xfrm>
            <a:off x="2512496" y="453496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ペインリリーバー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0468439-DCAB-1968-4CF4-F522D22A4A91}"/>
              </a:ext>
            </a:extLst>
          </p:cNvPr>
          <p:cNvSpPr txBox="1"/>
          <p:nvPr/>
        </p:nvSpPr>
        <p:spPr>
          <a:xfrm>
            <a:off x="5450006" y="274045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ゲイン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C2AA884-313D-B981-7789-CD5A547E6F92}"/>
              </a:ext>
            </a:extLst>
          </p:cNvPr>
          <p:cNvSpPr txBox="1"/>
          <p:nvPr/>
        </p:nvSpPr>
        <p:spPr>
          <a:xfrm>
            <a:off x="5450006" y="453496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ペイン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D16EC60C-B604-C094-FA34-4754F56AE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84" y="3454648"/>
            <a:ext cx="524768" cy="5247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A06E52FD-B092-651E-B8D0-EA6E99AA4959}"/>
              </a:ext>
            </a:extLst>
          </p:cNvPr>
          <p:cNvSpPr/>
          <p:nvPr/>
        </p:nvSpPr>
        <p:spPr bwMode="auto">
          <a:xfrm>
            <a:off x="7191397" y="3150501"/>
            <a:ext cx="2415574" cy="1120181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在庫管理の対象品数が多く既存の担当者だけでは手が回らない。その結果問題在庫が発生し会社の利益を圧迫している。この利益圧迫を解決したい。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4CCC2079-CAA9-C21A-5D56-0CA36B8720E4}"/>
              </a:ext>
            </a:extLst>
          </p:cNvPr>
          <p:cNvSpPr/>
          <p:nvPr/>
        </p:nvSpPr>
        <p:spPr bwMode="auto">
          <a:xfrm>
            <a:off x="4869408" y="2288886"/>
            <a:ext cx="2415574" cy="755766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問題在庫がなくなり販売の機会損失や過剰在庫が減り、利益向上につながる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A9974608-F2C1-D76F-F0CA-BB6E604B5EAA}"/>
              </a:ext>
            </a:extLst>
          </p:cNvPr>
          <p:cNvSpPr/>
          <p:nvPr/>
        </p:nvSpPr>
        <p:spPr bwMode="auto">
          <a:xfrm>
            <a:off x="1989840" y="2401410"/>
            <a:ext cx="2415574" cy="596772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AI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や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RPA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による在庫管理業務の自動化、高精度化。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74164463-2888-4E94-C411-E10609FF4695}"/>
              </a:ext>
            </a:extLst>
          </p:cNvPr>
          <p:cNvSpPr/>
          <p:nvPr/>
        </p:nvSpPr>
        <p:spPr bwMode="auto">
          <a:xfrm>
            <a:off x="1977618" y="4484361"/>
            <a:ext cx="2415574" cy="399038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AI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や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RPA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が人の代わりに働く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D2579A75-A085-EE8E-3F18-EB30A7595E42}"/>
              </a:ext>
            </a:extLst>
          </p:cNvPr>
          <p:cNvSpPr/>
          <p:nvPr/>
        </p:nvSpPr>
        <p:spPr bwMode="auto">
          <a:xfrm>
            <a:off x="616512" y="3454648"/>
            <a:ext cx="1641276" cy="524768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AI</a:t>
            </a:r>
            <a:r>
              <a:rPr kumimoji="1" lang="ja-JP" altLang="en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RPA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と連携した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在庫管理システム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B7B46693-B508-5EFC-C032-3D05F34BCEAF}"/>
              </a:ext>
            </a:extLst>
          </p:cNvPr>
          <p:cNvSpPr/>
          <p:nvPr/>
        </p:nvSpPr>
        <p:spPr bwMode="auto">
          <a:xfrm>
            <a:off x="4869408" y="4393620"/>
            <a:ext cx="2415574" cy="755766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担当者を増やそうにも人手不足。新規採用しても教育コストがかかり大変。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ECDE3A-39C9-9DBB-7AED-ABCD045224D1}"/>
              </a:ext>
            </a:extLst>
          </p:cNvPr>
          <p:cNvSpPr txBox="1"/>
          <p:nvPr/>
        </p:nvSpPr>
        <p:spPr>
          <a:xfrm>
            <a:off x="6438619" y="528832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ALUHA</a:t>
            </a:r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521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0A8A557-0538-7018-BCEB-D9E6AF97BAFD}"/>
              </a:ext>
            </a:extLst>
          </p:cNvPr>
          <p:cNvSpPr/>
          <p:nvPr/>
        </p:nvSpPr>
        <p:spPr bwMode="auto">
          <a:xfrm>
            <a:off x="1064568" y="2132856"/>
            <a:ext cx="3168352" cy="316835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pitchFamily="50" charset="-128"/>
            </a:endParaRPr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4240BAEB-3EA7-04C2-D5A5-0A53E7347BFA}"/>
              </a:ext>
            </a:extLst>
          </p:cNvPr>
          <p:cNvSpPr/>
          <p:nvPr/>
        </p:nvSpPr>
        <p:spPr bwMode="auto">
          <a:xfrm>
            <a:off x="4880992" y="2132856"/>
            <a:ext cx="3168352" cy="3168352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D068825-DBCD-3A81-CF1D-82CBDFDB339F}"/>
              </a:ext>
            </a:extLst>
          </p:cNvPr>
          <p:cNvCxnSpPr/>
          <p:nvPr/>
        </p:nvCxnSpPr>
        <p:spPr bwMode="auto">
          <a:xfrm>
            <a:off x="1064568" y="2132856"/>
            <a:ext cx="1584176" cy="1584176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2D67E30-E975-8472-233D-92EBD62DFDF9}"/>
              </a:ext>
            </a:extLst>
          </p:cNvPr>
          <p:cNvCxnSpPr/>
          <p:nvPr/>
        </p:nvCxnSpPr>
        <p:spPr bwMode="auto">
          <a:xfrm flipV="1">
            <a:off x="1064568" y="3717032"/>
            <a:ext cx="1584176" cy="1584176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C390A601-6322-758E-D576-906E36CBE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356" y="3418644"/>
            <a:ext cx="596776" cy="596776"/>
          </a:xfrm>
          <a:prstGeom prst="rect">
            <a:avLst/>
          </a:prstGeom>
        </p:spPr>
      </p:pic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2CEBA92-8BBF-FFAD-F1FD-C48104BE4E35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2947132" y="3717032"/>
            <a:ext cx="1501812" cy="0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sm" len="med"/>
            <a:tailEnd type="triangl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1CDBB61-D6F3-B423-735A-435562F05029}"/>
              </a:ext>
            </a:extLst>
          </p:cNvPr>
          <p:cNvCxnSpPr>
            <a:cxnSpLocks/>
            <a:stCxn id="4" idx="7"/>
          </p:cNvCxnSpPr>
          <p:nvPr/>
        </p:nvCxnSpPr>
        <p:spPr bwMode="auto">
          <a:xfrm flipH="1">
            <a:off x="6450380" y="2596850"/>
            <a:ext cx="1134970" cy="1120182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FBB43142-7686-B7C5-883B-006AB1427236}"/>
              </a:ext>
            </a:extLst>
          </p:cNvPr>
          <p:cNvCxnSpPr>
            <a:cxnSpLocks/>
            <a:stCxn id="4" idx="5"/>
          </p:cNvCxnSpPr>
          <p:nvPr/>
        </p:nvCxnSpPr>
        <p:spPr bwMode="auto">
          <a:xfrm flipH="1" flipV="1">
            <a:off x="6465168" y="3731627"/>
            <a:ext cx="1120182" cy="1105587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ED9E09D-7D0F-6277-928C-B947073CCC9F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4664968" y="3717032"/>
            <a:ext cx="1537816" cy="0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sm" len="med"/>
            <a:tailEnd type="triangl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C293F39-B60E-0721-0894-D7491793855C}"/>
              </a:ext>
            </a:extLst>
          </p:cNvPr>
          <p:cNvSpPr txBox="1"/>
          <p:nvPr/>
        </p:nvSpPr>
        <p:spPr>
          <a:xfrm>
            <a:off x="1048986" y="1486129"/>
            <a:ext cx="3183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顧客への提供価値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SEO</a:t>
            </a:r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業務の自走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24B7BA2-765E-96AF-BEB9-930F63F991F1}"/>
              </a:ext>
            </a:extLst>
          </p:cNvPr>
          <p:cNvSpPr txBox="1"/>
          <p:nvPr/>
        </p:nvSpPr>
        <p:spPr>
          <a:xfrm>
            <a:off x="4650180" y="1486577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顧客セグメント</a:t>
            </a:r>
          </a:p>
          <a:p>
            <a:pPr algn="ct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複数キーワードでの対策がうまく進まない企業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4D07C4-D395-33AA-A8ED-B9F9567BF36A}"/>
              </a:ext>
            </a:extLst>
          </p:cNvPr>
          <p:cNvSpPr txBox="1"/>
          <p:nvPr/>
        </p:nvSpPr>
        <p:spPr>
          <a:xfrm>
            <a:off x="1025221" y="3470017"/>
            <a:ext cx="1360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自社製品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サービス</a:t>
            </a:r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235814-381E-D295-C4F3-FBA063D82C22}"/>
              </a:ext>
            </a:extLst>
          </p:cNvPr>
          <p:cNvSpPr txBox="1"/>
          <p:nvPr/>
        </p:nvSpPr>
        <p:spPr>
          <a:xfrm>
            <a:off x="2512496" y="274045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ゲインクリエーター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0DBB63A-ED29-4026-1A66-0D14E75C820A}"/>
              </a:ext>
            </a:extLst>
          </p:cNvPr>
          <p:cNvSpPr txBox="1"/>
          <p:nvPr/>
        </p:nvSpPr>
        <p:spPr>
          <a:xfrm>
            <a:off x="2512496" y="453496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ペインリリーバー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0468439-DCAB-1968-4CF4-F522D22A4A91}"/>
              </a:ext>
            </a:extLst>
          </p:cNvPr>
          <p:cNvSpPr txBox="1"/>
          <p:nvPr/>
        </p:nvSpPr>
        <p:spPr>
          <a:xfrm>
            <a:off x="5450006" y="274045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ゲイン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C2AA884-313D-B981-7789-CD5A547E6F92}"/>
              </a:ext>
            </a:extLst>
          </p:cNvPr>
          <p:cNvSpPr txBox="1"/>
          <p:nvPr/>
        </p:nvSpPr>
        <p:spPr>
          <a:xfrm>
            <a:off x="5450006" y="453496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ペイン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D16EC60C-B604-C094-FA34-4754F56AE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84" y="3454648"/>
            <a:ext cx="524768" cy="5247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A06E52FD-B092-651E-B8D0-EA6E99AA4959}"/>
              </a:ext>
            </a:extLst>
          </p:cNvPr>
          <p:cNvSpPr/>
          <p:nvPr/>
        </p:nvSpPr>
        <p:spPr bwMode="auto">
          <a:xfrm>
            <a:off x="7203158" y="3413550"/>
            <a:ext cx="1858321" cy="575599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SEO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対策の内製化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4CCC2079-CAA9-C21A-5D56-0CA36B8720E4}"/>
              </a:ext>
            </a:extLst>
          </p:cNvPr>
          <p:cNvSpPr/>
          <p:nvPr/>
        </p:nvSpPr>
        <p:spPr bwMode="auto">
          <a:xfrm>
            <a:off x="4869408" y="2288886"/>
            <a:ext cx="2415574" cy="755766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自社の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WEB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サイトのアクセス数増加が自分でできる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A9974608-F2C1-D76F-F0CA-BB6E604B5EAA}"/>
              </a:ext>
            </a:extLst>
          </p:cNvPr>
          <p:cNvSpPr/>
          <p:nvPr/>
        </p:nvSpPr>
        <p:spPr bwMode="auto">
          <a:xfrm>
            <a:off x="1989840" y="2401410"/>
            <a:ext cx="2415574" cy="596772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SEO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ノウハウ・プロセスが学べる動画・研修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74164463-2888-4E94-C411-E10609FF4695}"/>
              </a:ext>
            </a:extLst>
          </p:cNvPr>
          <p:cNvSpPr/>
          <p:nvPr/>
        </p:nvSpPr>
        <p:spPr bwMode="auto">
          <a:xfrm>
            <a:off x="1977618" y="4484360"/>
            <a:ext cx="2415574" cy="596776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人材育成の代行、伴走型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SEO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対策で一緒に成功を体験できる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D2579A75-A085-EE8E-3F18-EB30A7595E42}"/>
              </a:ext>
            </a:extLst>
          </p:cNvPr>
          <p:cNvSpPr/>
          <p:nvPr/>
        </p:nvSpPr>
        <p:spPr bwMode="auto">
          <a:xfrm>
            <a:off x="616512" y="3454648"/>
            <a:ext cx="1641276" cy="524768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SEO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対策の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コンサルティング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B7B46693-B508-5EFC-C032-3D05F34BCEAF}"/>
              </a:ext>
            </a:extLst>
          </p:cNvPr>
          <p:cNvSpPr/>
          <p:nvPr/>
        </p:nvSpPr>
        <p:spPr bwMode="auto">
          <a:xfrm>
            <a:off x="4869408" y="4393620"/>
            <a:ext cx="2415574" cy="755766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SEO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対策を内製化するための人材育成ができない。指導者がいない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5EF0A0-098C-77FC-CCA0-EA6056D779A2}"/>
              </a:ext>
            </a:extLst>
          </p:cNvPr>
          <p:cNvSpPr txBox="1"/>
          <p:nvPr/>
        </p:nvSpPr>
        <p:spPr>
          <a:xfrm>
            <a:off x="5893127" y="5309964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ALUHA</a:t>
            </a:r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956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0A8A557-0538-7018-BCEB-D9E6AF97BAFD}"/>
              </a:ext>
            </a:extLst>
          </p:cNvPr>
          <p:cNvSpPr/>
          <p:nvPr/>
        </p:nvSpPr>
        <p:spPr bwMode="auto">
          <a:xfrm>
            <a:off x="1064568" y="2132856"/>
            <a:ext cx="3168352" cy="316835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pitchFamily="50" charset="-128"/>
            </a:endParaRPr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4240BAEB-3EA7-04C2-D5A5-0A53E7347BFA}"/>
              </a:ext>
            </a:extLst>
          </p:cNvPr>
          <p:cNvSpPr/>
          <p:nvPr/>
        </p:nvSpPr>
        <p:spPr bwMode="auto">
          <a:xfrm>
            <a:off x="4880992" y="2132856"/>
            <a:ext cx="3168352" cy="3168352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D068825-DBCD-3A81-CF1D-82CBDFDB339F}"/>
              </a:ext>
            </a:extLst>
          </p:cNvPr>
          <p:cNvCxnSpPr/>
          <p:nvPr/>
        </p:nvCxnSpPr>
        <p:spPr bwMode="auto">
          <a:xfrm>
            <a:off x="1064568" y="2132856"/>
            <a:ext cx="1584176" cy="1584176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2D67E30-E975-8472-233D-92EBD62DFDF9}"/>
              </a:ext>
            </a:extLst>
          </p:cNvPr>
          <p:cNvCxnSpPr/>
          <p:nvPr/>
        </p:nvCxnSpPr>
        <p:spPr bwMode="auto">
          <a:xfrm flipV="1">
            <a:off x="1064568" y="3717032"/>
            <a:ext cx="1584176" cy="1584176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C390A601-6322-758E-D576-906E36CBE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356" y="3418644"/>
            <a:ext cx="596776" cy="596776"/>
          </a:xfrm>
          <a:prstGeom prst="rect">
            <a:avLst/>
          </a:prstGeom>
        </p:spPr>
      </p:pic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2CEBA92-8BBF-FFAD-F1FD-C48104BE4E35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2947132" y="3717032"/>
            <a:ext cx="1501812" cy="0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sm" len="med"/>
            <a:tailEnd type="triangl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1CDBB61-D6F3-B423-735A-435562F05029}"/>
              </a:ext>
            </a:extLst>
          </p:cNvPr>
          <p:cNvCxnSpPr>
            <a:cxnSpLocks/>
            <a:stCxn id="4" idx="7"/>
          </p:cNvCxnSpPr>
          <p:nvPr/>
        </p:nvCxnSpPr>
        <p:spPr bwMode="auto">
          <a:xfrm flipH="1">
            <a:off x="6450380" y="2596850"/>
            <a:ext cx="1134970" cy="1120182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FBB43142-7686-B7C5-883B-006AB1427236}"/>
              </a:ext>
            </a:extLst>
          </p:cNvPr>
          <p:cNvCxnSpPr>
            <a:cxnSpLocks/>
            <a:stCxn id="4" idx="5"/>
          </p:cNvCxnSpPr>
          <p:nvPr/>
        </p:nvCxnSpPr>
        <p:spPr bwMode="auto">
          <a:xfrm flipH="1" flipV="1">
            <a:off x="6465168" y="3731627"/>
            <a:ext cx="1120182" cy="1105587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ED9E09D-7D0F-6277-928C-B947073CCC9F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4664968" y="3717032"/>
            <a:ext cx="1537816" cy="0"/>
          </a:xfrm>
          <a:prstGeom prst="line">
            <a:avLst/>
          </a:prstGeom>
          <a:solidFill>
            <a:srgbClr val="3367C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sm" len="med"/>
            <a:tailEnd type="triangl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C293F39-B60E-0721-0894-D7491793855C}"/>
              </a:ext>
            </a:extLst>
          </p:cNvPr>
          <p:cNvSpPr txBox="1"/>
          <p:nvPr/>
        </p:nvSpPr>
        <p:spPr>
          <a:xfrm>
            <a:off x="1048986" y="1486129"/>
            <a:ext cx="31839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顧客への提供価値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担当者の人数を最小化</a:t>
            </a:r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24B7BA2-765E-96AF-BEB9-930F63F991F1}"/>
              </a:ext>
            </a:extLst>
          </p:cNvPr>
          <p:cNvSpPr txBox="1"/>
          <p:nvPr/>
        </p:nvSpPr>
        <p:spPr>
          <a:xfrm>
            <a:off x="4650180" y="1486577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顧客セグメント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人材がおらず</a:t>
            </a:r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DX</a:t>
            </a:r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が進まない企業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4D07C4-D395-33AA-A8ED-B9F9567BF36A}"/>
              </a:ext>
            </a:extLst>
          </p:cNvPr>
          <p:cNvSpPr txBox="1"/>
          <p:nvPr/>
        </p:nvSpPr>
        <p:spPr>
          <a:xfrm>
            <a:off x="1025221" y="3470017"/>
            <a:ext cx="1360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自社製品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サービス</a:t>
            </a:r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235814-381E-D295-C4F3-FBA063D82C22}"/>
              </a:ext>
            </a:extLst>
          </p:cNvPr>
          <p:cNvSpPr txBox="1"/>
          <p:nvPr/>
        </p:nvSpPr>
        <p:spPr>
          <a:xfrm>
            <a:off x="2512496" y="274045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ゲインクリエーター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0DBB63A-ED29-4026-1A66-0D14E75C820A}"/>
              </a:ext>
            </a:extLst>
          </p:cNvPr>
          <p:cNvSpPr txBox="1"/>
          <p:nvPr/>
        </p:nvSpPr>
        <p:spPr>
          <a:xfrm>
            <a:off x="2512496" y="453496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ペインリリーバー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0468439-DCAB-1968-4CF4-F522D22A4A91}"/>
              </a:ext>
            </a:extLst>
          </p:cNvPr>
          <p:cNvSpPr txBox="1"/>
          <p:nvPr/>
        </p:nvSpPr>
        <p:spPr>
          <a:xfrm>
            <a:off x="5450006" y="274045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ゲイン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C2AA884-313D-B981-7789-CD5A547E6F92}"/>
              </a:ext>
            </a:extLst>
          </p:cNvPr>
          <p:cNvSpPr txBox="1"/>
          <p:nvPr/>
        </p:nvSpPr>
        <p:spPr>
          <a:xfrm>
            <a:off x="5450006" y="4534964"/>
            <a:ext cx="136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ペイン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D16EC60C-B604-C094-FA34-4754F56AE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84" y="3454648"/>
            <a:ext cx="524768" cy="5247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A06E52FD-B092-651E-B8D0-EA6E99AA4959}"/>
              </a:ext>
            </a:extLst>
          </p:cNvPr>
          <p:cNvSpPr/>
          <p:nvPr/>
        </p:nvSpPr>
        <p:spPr bwMode="auto">
          <a:xfrm>
            <a:off x="7191397" y="3150501"/>
            <a:ext cx="2415574" cy="1120181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戦略・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活用の強化、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DX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推進が思うように進まない、早く進めたい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4CCC2079-CAA9-C21A-5D56-0CA36B8720E4}"/>
              </a:ext>
            </a:extLst>
          </p:cNvPr>
          <p:cNvSpPr/>
          <p:nvPr/>
        </p:nvSpPr>
        <p:spPr bwMode="auto">
          <a:xfrm>
            <a:off x="4869408" y="2288886"/>
            <a:ext cx="2415574" cy="755766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自社にあう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戦略を立案し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DX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推進を進められる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A9974608-F2C1-D76F-F0CA-BB6E604B5EAA}"/>
              </a:ext>
            </a:extLst>
          </p:cNvPr>
          <p:cNvSpPr/>
          <p:nvPr/>
        </p:nvSpPr>
        <p:spPr bwMode="auto">
          <a:xfrm>
            <a:off x="1989840" y="2401410"/>
            <a:ext cx="2415574" cy="596772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戦略立案や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DX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推進計画立案の代行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74164463-2888-4E94-C411-E10609FF4695}"/>
              </a:ext>
            </a:extLst>
          </p:cNvPr>
          <p:cNvSpPr/>
          <p:nvPr/>
        </p:nvSpPr>
        <p:spPr bwMode="auto">
          <a:xfrm>
            <a:off x="1977618" y="4484360"/>
            <a:ext cx="2415574" cy="596776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管理・運用業務を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アウトソースできる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D2579A75-A085-EE8E-3F18-EB30A7595E42}"/>
              </a:ext>
            </a:extLst>
          </p:cNvPr>
          <p:cNvSpPr/>
          <p:nvPr/>
        </p:nvSpPr>
        <p:spPr bwMode="auto">
          <a:xfrm>
            <a:off x="616512" y="3454648"/>
            <a:ext cx="1641276" cy="524768"/>
          </a:xfrm>
          <a:prstGeom prst="roundRect">
            <a:avLst/>
          </a:prstGeom>
          <a:solidFill>
            <a:srgbClr val="2C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アウトソーシング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サービス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B7B46693-B508-5EFC-C032-3D05F34BCEAF}"/>
              </a:ext>
            </a:extLst>
          </p:cNvPr>
          <p:cNvSpPr/>
          <p:nvPr/>
        </p:nvSpPr>
        <p:spPr bwMode="auto">
          <a:xfrm>
            <a:off x="4869408" y="4393620"/>
            <a:ext cx="2415574" cy="755766"/>
          </a:xfrm>
          <a:prstGeom prst="roundRect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人材を確保できない、</a:t>
            </a:r>
            <a:r>
              <a:rPr kumimoji="1" lang="en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IT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担当者が少人数で負荷が大きい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529806-B67D-5B3C-2B8D-F91719680BD8}"/>
              </a:ext>
            </a:extLst>
          </p:cNvPr>
          <p:cNvSpPr txBox="1"/>
          <p:nvPr/>
        </p:nvSpPr>
        <p:spPr>
          <a:xfrm>
            <a:off x="6438619" y="5315803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kumimoji="1"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kumimoji="1"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ALUHA</a:t>
            </a:r>
            <a:endParaRPr kumimoji="1" lang="ja-JP" altLang="en-US" sz="1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133317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ヒラギノ角ゴ8等幅"/>
        <a:ea typeface="ヒラギノ角ゴ8等幅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367CD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7CD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5635</TotalTime>
  <Words>352</Words>
  <Application>Microsoft Macintosh PowerPoint</Application>
  <PresentationFormat>A4 210 x 297 mm</PresentationFormat>
  <Paragraphs>70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ヒラギノ角ゴ8等幅</vt:lpstr>
      <vt:lpstr>メイリオ</vt:lpstr>
      <vt:lpstr>Calibri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EISAKU OGINO</dc:creator>
  <cp:lastModifiedBy>荻野永策</cp:lastModifiedBy>
  <cp:revision>2214</cp:revision>
  <cp:lastPrinted>2013-05-21T04:42:22Z</cp:lastPrinted>
  <dcterms:created xsi:type="dcterms:W3CDTF">1601-01-01T00:00:00Z</dcterms:created>
  <dcterms:modified xsi:type="dcterms:W3CDTF">2023-07-20T07:47:02Z</dcterms:modified>
</cp:coreProperties>
</file>