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211_2975DAEB.xml" ContentType="application/vnd.ms-powerpoint.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modernComment_1D3_DA002AE1.xml" ContentType="application/vnd.ms-powerpoint.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modernComment_1F5_3D098E72.xml" ContentType="application/vnd.ms-powerpoint.comments+xml"/>
  <Override PartName="/ppt/notesSlides/notesSlide9.xml" ContentType="application/vnd.openxmlformats-officedocument.presentationml.notesSlide+xml"/>
  <Override PartName="/ppt/comments/modernComment_1D2_AF4D751A.xml" ContentType="application/vnd.ms-powerpoint.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omments/modernComment_209_ACD14A92.xml" ContentType="application/vnd.ms-powerpoint.comment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s/modernComment_20B_EDEB9CAC.xml" ContentType="application/vnd.ms-powerpoint.comment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modernComment_215_973B7CF8.xml" ContentType="application/vnd.ms-powerpoint.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omments/modernComment_1D6_71B79D51.xml" ContentType="application/vnd.ms-powerpoint.comments+xml"/>
  <Override PartName="/ppt/notesSlides/notesSlide20.xml" ContentType="application/vnd.openxmlformats-officedocument.presentationml.notesSlide+xml"/>
  <Override PartName="/ppt/comments/modernComment_20E_222AD640.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22"/>
  </p:notesMasterIdLst>
  <p:handoutMasterIdLst>
    <p:handoutMasterId r:id="rId23"/>
  </p:handoutMasterIdLst>
  <p:sldIdLst>
    <p:sldId id="529" r:id="rId2"/>
    <p:sldId id="425" r:id="rId3"/>
    <p:sldId id="527" r:id="rId4"/>
    <p:sldId id="530" r:id="rId5"/>
    <p:sldId id="500" r:id="rId6"/>
    <p:sldId id="467" r:id="rId7"/>
    <p:sldId id="519" r:id="rId8"/>
    <p:sldId id="501" r:id="rId9"/>
    <p:sldId id="466" r:id="rId10"/>
    <p:sldId id="520" r:id="rId11"/>
    <p:sldId id="521" r:id="rId12"/>
    <p:sldId id="468" r:id="rId13"/>
    <p:sldId id="522" r:id="rId14"/>
    <p:sldId id="523" r:id="rId15"/>
    <p:sldId id="531" r:id="rId16"/>
    <p:sldId id="532" r:id="rId17"/>
    <p:sldId id="533" r:id="rId18"/>
    <p:sldId id="525" r:id="rId19"/>
    <p:sldId id="470" r:id="rId20"/>
    <p:sldId id="526" r:id="rId21"/>
  </p:sldIdLst>
  <p:sldSz cx="9906000" cy="6858000" type="A4"/>
  <p:notesSz cx="6797675" cy="9926638"/>
  <p:defaultTextStyle>
    <a:defPPr>
      <a:defRPr lang="en-US"/>
    </a:defPPr>
    <a:lvl1pPr algn="l" rtl="0" fontAlgn="base">
      <a:spcBef>
        <a:spcPct val="0"/>
      </a:spcBef>
      <a:spcAft>
        <a:spcPct val="0"/>
      </a:spcAft>
      <a:defRPr kumimoji="1" sz="1000" kern="1200">
        <a:solidFill>
          <a:schemeClr val="tx1"/>
        </a:solidFill>
        <a:latin typeface="Times New Roman" charset="0"/>
        <a:ea typeface="ＭＳ Ｐゴシック" pitchFamily="50" charset="-128"/>
        <a:cs typeface="+mn-cs"/>
      </a:defRPr>
    </a:lvl1pPr>
    <a:lvl2pPr marL="457200" algn="l" rtl="0" fontAlgn="base">
      <a:spcBef>
        <a:spcPct val="0"/>
      </a:spcBef>
      <a:spcAft>
        <a:spcPct val="0"/>
      </a:spcAft>
      <a:defRPr kumimoji="1" sz="1000" kern="1200">
        <a:solidFill>
          <a:schemeClr val="tx1"/>
        </a:solidFill>
        <a:latin typeface="Times New Roman" charset="0"/>
        <a:ea typeface="ＭＳ Ｐゴシック" pitchFamily="50" charset="-128"/>
        <a:cs typeface="+mn-cs"/>
      </a:defRPr>
    </a:lvl2pPr>
    <a:lvl3pPr marL="914400" algn="l" rtl="0" fontAlgn="base">
      <a:spcBef>
        <a:spcPct val="0"/>
      </a:spcBef>
      <a:spcAft>
        <a:spcPct val="0"/>
      </a:spcAft>
      <a:defRPr kumimoji="1" sz="1000" kern="1200">
        <a:solidFill>
          <a:schemeClr val="tx1"/>
        </a:solidFill>
        <a:latin typeface="Times New Roman" charset="0"/>
        <a:ea typeface="ＭＳ Ｐゴシック" pitchFamily="50" charset="-128"/>
        <a:cs typeface="+mn-cs"/>
      </a:defRPr>
    </a:lvl3pPr>
    <a:lvl4pPr marL="1371600" algn="l" rtl="0" fontAlgn="base">
      <a:spcBef>
        <a:spcPct val="0"/>
      </a:spcBef>
      <a:spcAft>
        <a:spcPct val="0"/>
      </a:spcAft>
      <a:defRPr kumimoji="1" sz="1000" kern="1200">
        <a:solidFill>
          <a:schemeClr val="tx1"/>
        </a:solidFill>
        <a:latin typeface="Times New Roman" charset="0"/>
        <a:ea typeface="ＭＳ Ｐゴシック" pitchFamily="50" charset="-128"/>
        <a:cs typeface="+mn-cs"/>
      </a:defRPr>
    </a:lvl4pPr>
    <a:lvl5pPr marL="1828800" algn="l" rtl="0" fontAlgn="base">
      <a:spcBef>
        <a:spcPct val="0"/>
      </a:spcBef>
      <a:spcAft>
        <a:spcPct val="0"/>
      </a:spcAft>
      <a:defRPr kumimoji="1" sz="1000" kern="1200">
        <a:solidFill>
          <a:schemeClr val="tx1"/>
        </a:solidFill>
        <a:latin typeface="Times New Roman" charset="0"/>
        <a:ea typeface="ＭＳ Ｐゴシック" pitchFamily="50" charset="-128"/>
        <a:cs typeface="+mn-cs"/>
      </a:defRPr>
    </a:lvl5pPr>
    <a:lvl6pPr marL="2286000" algn="l" defTabSz="914400" rtl="0" eaLnBrk="1" latinLnBrk="0" hangingPunct="1">
      <a:defRPr kumimoji="1" sz="1000" kern="1200">
        <a:solidFill>
          <a:schemeClr val="tx1"/>
        </a:solidFill>
        <a:latin typeface="Times New Roman" charset="0"/>
        <a:ea typeface="ＭＳ Ｐゴシック" pitchFamily="50" charset="-128"/>
        <a:cs typeface="+mn-cs"/>
      </a:defRPr>
    </a:lvl6pPr>
    <a:lvl7pPr marL="2743200" algn="l" defTabSz="914400" rtl="0" eaLnBrk="1" latinLnBrk="0" hangingPunct="1">
      <a:defRPr kumimoji="1" sz="1000" kern="1200">
        <a:solidFill>
          <a:schemeClr val="tx1"/>
        </a:solidFill>
        <a:latin typeface="Times New Roman" charset="0"/>
        <a:ea typeface="ＭＳ Ｐゴシック" pitchFamily="50" charset="-128"/>
        <a:cs typeface="+mn-cs"/>
      </a:defRPr>
    </a:lvl7pPr>
    <a:lvl8pPr marL="3200400" algn="l" defTabSz="914400" rtl="0" eaLnBrk="1" latinLnBrk="0" hangingPunct="1">
      <a:defRPr kumimoji="1" sz="1000" kern="1200">
        <a:solidFill>
          <a:schemeClr val="tx1"/>
        </a:solidFill>
        <a:latin typeface="Times New Roman" charset="0"/>
        <a:ea typeface="ＭＳ Ｐゴシック" pitchFamily="50" charset="-128"/>
        <a:cs typeface="+mn-cs"/>
      </a:defRPr>
    </a:lvl8pPr>
    <a:lvl9pPr marL="3657600" algn="l" defTabSz="914400" rtl="0" eaLnBrk="1" latinLnBrk="0" hangingPunct="1">
      <a:defRPr kumimoji="1" sz="1000" kern="1200">
        <a:solidFill>
          <a:schemeClr val="tx1"/>
        </a:solidFill>
        <a:latin typeface="Times New Roman"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D900F37-0CE8-06C1-B200-B614220317B1}" name="荻野永策" initials="荻野永策" userId="S::eisaku_ogino@aluhacojp.onmicrosoft.com::83354a5f-63ef-4440-b329-2f3d1a5cfabd"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2CD03E"/>
    <a:srgbClr val="2DA7E5"/>
    <a:srgbClr val="FF7377"/>
    <a:srgbClr val="FFAC53"/>
    <a:srgbClr val="FFD03E"/>
    <a:srgbClr val="FC2932"/>
    <a:srgbClr val="39CD65"/>
    <a:srgbClr val="009ACF"/>
    <a:srgbClr val="FFE918"/>
    <a:srgbClr val="E7E7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BF4DD3-22E9-0F49-A97A-2A68C28CE7D9}" v="43" dt="2024-04-02T01:59:36.20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471" autoAdjust="0"/>
    <p:restoredTop sz="96327" autoAdjust="0"/>
  </p:normalViewPr>
  <p:slideViewPr>
    <p:cSldViewPr>
      <p:cViewPr varScale="1">
        <p:scale>
          <a:sx n="123" d="100"/>
          <a:sy n="123" d="100"/>
        </p:scale>
        <p:origin x="944" y="19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1" d="100"/>
          <a:sy n="91" d="100"/>
        </p:scale>
        <p:origin x="4472"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荻野永策" userId="83354a5f-63ef-4440-b329-2f3d1a5cfabd" providerId="ADAL" clId="{AEBF4DD3-22E9-0F49-A97A-2A68C28CE7D9}"/>
    <pc:docChg chg="undo custSel addSld delSld modSld modMainMaster">
      <pc:chgData name="荻野永策" userId="83354a5f-63ef-4440-b329-2f3d1a5cfabd" providerId="ADAL" clId="{AEBF4DD3-22E9-0F49-A97A-2A68C28CE7D9}" dt="2024-04-02T02:00:46.508" v="3941" actId="20577"/>
      <pc:docMkLst>
        <pc:docMk/>
      </pc:docMkLst>
      <pc:sldChg chg="modSp mod">
        <pc:chgData name="荻野永策" userId="83354a5f-63ef-4440-b329-2f3d1a5cfabd" providerId="ADAL" clId="{AEBF4DD3-22E9-0F49-A97A-2A68C28CE7D9}" dt="2024-04-02T01:14:49.628" v="3449" actId="20577"/>
        <pc:sldMkLst>
          <pc:docMk/>
          <pc:sldMk cId="2089450469" sldId="425"/>
        </pc:sldMkLst>
        <pc:spChg chg="mod">
          <ac:chgData name="荻野永策" userId="83354a5f-63ef-4440-b329-2f3d1a5cfabd" providerId="ADAL" clId="{AEBF4DD3-22E9-0F49-A97A-2A68C28CE7D9}" dt="2024-04-02T01:14:49.628" v="3449" actId="20577"/>
          <ac:spMkLst>
            <pc:docMk/>
            <pc:sldMk cId="2089450469" sldId="425"/>
            <ac:spMk id="35" creationId="{00000000-0000-0000-0000-000000000000}"/>
          </ac:spMkLst>
        </pc:spChg>
      </pc:sldChg>
      <pc:sldChg chg="addCm">
        <pc:chgData name="荻野永策" userId="83354a5f-63ef-4440-b329-2f3d1a5cfabd" providerId="ADAL" clId="{AEBF4DD3-22E9-0F49-A97A-2A68C28CE7D9}" dt="2024-04-02T01:18:22.722" v="3454"/>
        <pc:sldMkLst>
          <pc:docMk/>
          <pc:sldMk cId="2941089050" sldId="466"/>
        </pc:sldMkLst>
        <pc:extLst>
          <p:ext xmlns:p="http://schemas.openxmlformats.org/presentationml/2006/main" uri="{D6D511B9-2390-475A-947B-AFAB55BFBCF1}">
            <pc226:cmChg xmlns:pc226="http://schemas.microsoft.com/office/powerpoint/2022/06/main/command" chg="add">
              <pc226:chgData name="荻野永策" userId="83354a5f-63ef-4440-b329-2f3d1a5cfabd" providerId="ADAL" clId="{AEBF4DD3-22E9-0F49-A97A-2A68C28CE7D9}" dt="2024-04-02T01:18:22.722" v="3454"/>
              <pc2:cmMkLst xmlns:pc2="http://schemas.microsoft.com/office/powerpoint/2019/9/main/command">
                <pc:docMk/>
                <pc:sldMk cId="2941089050" sldId="466"/>
                <pc2:cmMk id="{D898153D-CDA5-A64A-B8A4-DCBF68550604}"/>
              </pc2:cmMkLst>
            </pc226:cmChg>
          </p:ext>
        </pc:extLst>
      </pc:sldChg>
      <pc:sldChg chg="modSp mod modCm">
        <pc:chgData name="荻野永策" userId="83354a5f-63ef-4440-b329-2f3d1a5cfabd" providerId="ADAL" clId="{AEBF4DD3-22E9-0F49-A97A-2A68C28CE7D9}" dt="2024-04-02T01:16:49.009" v="3452"/>
        <pc:sldMkLst>
          <pc:docMk/>
          <pc:sldMk cId="3657444065" sldId="467"/>
        </pc:sldMkLst>
        <pc:graphicFrameChg chg="mod modGraphic">
          <ac:chgData name="荻野永策" userId="83354a5f-63ef-4440-b329-2f3d1a5cfabd" providerId="ADAL" clId="{AEBF4DD3-22E9-0F49-A97A-2A68C28CE7D9}" dt="2024-03-19T02:01:47.962" v="619" actId="20577"/>
          <ac:graphicFrameMkLst>
            <pc:docMk/>
            <pc:sldMk cId="3657444065" sldId="467"/>
            <ac:graphicFrameMk id="7" creationId="{F3057A6B-E7E5-C3D0-BC1C-08DFC1B096AD}"/>
          </ac:graphicFrameMkLst>
        </pc:graphicFrameChg>
        <pc:extLst>
          <p:ext xmlns:p="http://schemas.openxmlformats.org/presentationml/2006/main" uri="{D6D511B9-2390-475A-947B-AFAB55BFBCF1}">
            <pc226:cmChg xmlns:pc226="http://schemas.microsoft.com/office/powerpoint/2022/06/main/command" chg="mod">
              <pc226:chgData name="荻野永策" userId="83354a5f-63ef-4440-b329-2f3d1a5cfabd" providerId="ADAL" clId="{AEBF4DD3-22E9-0F49-A97A-2A68C28CE7D9}" dt="2024-04-02T01:15:53.832" v="3450"/>
              <pc2:cmMkLst xmlns:pc2="http://schemas.microsoft.com/office/powerpoint/2019/9/main/command">
                <pc:docMk/>
                <pc:sldMk cId="3657444065" sldId="467"/>
                <pc2:cmMk id="{17E3252E-202C-8044-9AD3-9A5534DFD02D}"/>
              </pc2:cmMkLst>
            </pc226:cmChg>
            <pc226:cmChg xmlns:pc226="http://schemas.microsoft.com/office/powerpoint/2022/06/main/command" chg="mod">
              <pc226:chgData name="荻野永策" userId="83354a5f-63ef-4440-b329-2f3d1a5cfabd" providerId="ADAL" clId="{AEBF4DD3-22E9-0F49-A97A-2A68C28CE7D9}" dt="2024-04-02T01:16:49.009" v="3452"/>
              <pc2:cmMkLst xmlns:pc2="http://schemas.microsoft.com/office/powerpoint/2019/9/main/command">
                <pc:docMk/>
                <pc:sldMk cId="3657444065" sldId="467"/>
                <pc2:cmMk id="{30B8E44A-619D-8840-9B3B-4A835A0374C5}"/>
              </pc2:cmMkLst>
              <pc226:cmRplyChg chg="mod">
                <pc226:chgData name="荻野永策" userId="83354a5f-63ef-4440-b329-2f3d1a5cfabd" providerId="ADAL" clId="{AEBF4DD3-22E9-0F49-A97A-2A68C28CE7D9}" dt="2024-04-02T01:16:49.009" v="3452"/>
                <pc2:cmRplyMkLst xmlns:pc2="http://schemas.microsoft.com/office/powerpoint/2019/9/main/command">
                  <pc:docMk/>
                  <pc:sldMk cId="3657444065" sldId="467"/>
                  <pc2:cmMk id="{30B8E44A-619D-8840-9B3B-4A835A0374C5}"/>
                  <pc2:cmRplyMk id="{44E58673-AEF3-0445-B90F-6C3CBA025312}"/>
                </pc2:cmRplyMkLst>
              </pc226:cmRplyChg>
            </pc226:cmChg>
          </p:ext>
        </pc:extLst>
      </pc:sldChg>
      <pc:sldChg chg="addSp modSp mod">
        <pc:chgData name="荻野永策" userId="83354a5f-63ef-4440-b329-2f3d1a5cfabd" providerId="ADAL" clId="{AEBF4DD3-22E9-0F49-A97A-2A68C28CE7D9}" dt="2024-04-02T01:20:42.960" v="3754" actId="20577"/>
        <pc:sldMkLst>
          <pc:docMk/>
          <pc:sldMk cId="3749764512" sldId="468"/>
        </pc:sldMkLst>
        <pc:spChg chg="add mod">
          <ac:chgData name="荻野永策" userId="83354a5f-63ef-4440-b329-2f3d1a5cfabd" providerId="ADAL" clId="{AEBF4DD3-22E9-0F49-A97A-2A68C28CE7D9}" dt="2024-04-02T01:20:09.140" v="3550" actId="1076"/>
          <ac:spMkLst>
            <pc:docMk/>
            <pc:sldMk cId="3749764512" sldId="468"/>
            <ac:spMk id="5" creationId="{96CC035A-1C44-75C5-90D3-270977C1F1CA}"/>
          </ac:spMkLst>
        </pc:spChg>
        <pc:spChg chg="add mod">
          <ac:chgData name="荻野永策" userId="83354a5f-63ef-4440-b329-2f3d1a5cfabd" providerId="ADAL" clId="{AEBF4DD3-22E9-0F49-A97A-2A68C28CE7D9}" dt="2024-04-02T01:20:10.741" v="3551" actId="1076"/>
          <ac:spMkLst>
            <pc:docMk/>
            <pc:sldMk cId="3749764512" sldId="468"/>
            <ac:spMk id="6" creationId="{98F740A6-0743-D074-4AE3-4B90612DE6DF}"/>
          </ac:spMkLst>
        </pc:spChg>
        <pc:spChg chg="mod">
          <ac:chgData name="荻野永策" userId="83354a5f-63ef-4440-b329-2f3d1a5cfabd" providerId="ADAL" clId="{AEBF4DD3-22E9-0F49-A97A-2A68C28CE7D9}" dt="2024-04-02T01:20:42.960" v="3754" actId="20577"/>
          <ac:spMkLst>
            <pc:docMk/>
            <pc:sldMk cId="3749764512" sldId="468"/>
            <ac:spMk id="33" creationId="{B4502DB4-F8AD-9DDE-9C39-6B0AC76AE96E}"/>
          </ac:spMkLst>
        </pc:spChg>
      </pc:sldChg>
      <pc:sldChg chg="addSp modSp mod modCm">
        <pc:chgData name="荻野永策" userId="83354a5f-63ef-4440-b329-2f3d1a5cfabd" providerId="ADAL" clId="{AEBF4DD3-22E9-0F49-A97A-2A68C28CE7D9}" dt="2024-04-02T02:00:46.508" v="3941" actId="20577"/>
        <pc:sldMkLst>
          <pc:docMk/>
          <pc:sldMk cId="1907858769" sldId="470"/>
        </pc:sldMkLst>
        <pc:spChg chg="mod">
          <ac:chgData name="荻野永策" userId="83354a5f-63ef-4440-b329-2f3d1a5cfabd" providerId="ADAL" clId="{AEBF4DD3-22E9-0F49-A97A-2A68C28CE7D9}" dt="2024-04-02T02:00:46.508" v="3941" actId="20577"/>
          <ac:spMkLst>
            <pc:docMk/>
            <pc:sldMk cId="1907858769" sldId="470"/>
            <ac:spMk id="2" creationId="{00000000-0000-0000-0000-000000000000}"/>
          </ac:spMkLst>
        </pc:spChg>
        <pc:spChg chg="add mod">
          <ac:chgData name="荻野永策" userId="83354a5f-63ef-4440-b329-2f3d1a5cfabd" providerId="ADAL" clId="{AEBF4DD3-22E9-0F49-A97A-2A68C28CE7D9}" dt="2024-04-02T01:11:20.818" v="3406"/>
          <ac:spMkLst>
            <pc:docMk/>
            <pc:sldMk cId="1907858769" sldId="470"/>
            <ac:spMk id="3" creationId="{FF2B8EC6-5A85-E618-B22B-DFD028CF1E4B}"/>
          </ac:spMkLst>
        </pc:spChg>
        <pc:spChg chg="add mod">
          <ac:chgData name="荻野永策" userId="83354a5f-63ef-4440-b329-2f3d1a5cfabd" providerId="ADAL" clId="{AEBF4DD3-22E9-0F49-A97A-2A68C28CE7D9}" dt="2024-04-02T01:11:20.818" v="3406"/>
          <ac:spMkLst>
            <pc:docMk/>
            <pc:sldMk cId="1907858769" sldId="470"/>
            <ac:spMk id="4" creationId="{E80002FB-2B6B-F016-C406-91E57823B20C}"/>
          </ac:spMkLst>
        </pc:spChg>
        <pc:spChg chg="add mod">
          <ac:chgData name="荻野永策" userId="83354a5f-63ef-4440-b329-2f3d1a5cfabd" providerId="ADAL" clId="{AEBF4DD3-22E9-0F49-A97A-2A68C28CE7D9}" dt="2024-04-02T01:11:20.818" v="3406"/>
          <ac:spMkLst>
            <pc:docMk/>
            <pc:sldMk cId="1907858769" sldId="470"/>
            <ac:spMk id="5" creationId="{12CAE792-4113-11C0-DD3C-B08CCEA0A2F7}"/>
          </ac:spMkLst>
        </pc:spChg>
        <pc:spChg chg="add mod">
          <ac:chgData name="荻野永策" userId="83354a5f-63ef-4440-b329-2f3d1a5cfabd" providerId="ADAL" clId="{AEBF4DD3-22E9-0F49-A97A-2A68C28CE7D9}" dt="2024-04-02T01:11:20.818" v="3406"/>
          <ac:spMkLst>
            <pc:docMk/>
            <pc:sldMk cId="1907858769" sldId="470"/>
            <ac:spMk id="6" creationId="{C338958E-1465-1DA6-A307-A3202AB067F0}"/>
          </ac:spMkLst>
        </pc:spChg>
        <pc:spChg chg="add mod">
          <ac:chgData name="荻野永策" userId="83354a5f-63ef-4440-b329-2f3d1a5cfabd" providerId="ADAL" clId="{AEBF4DD3-22E9-0F49-A97A-2A68C28CE7D9}" dt="2024-04-02T01:11:20.818" v="3406"/>
          <ac:spMkLst>
            <pc:docMk/>
            <pc:sldMk cId="1907858769" sldId="470"/>
            <ac:spMk id="7" creationId="{B5FAC25D-1BC6-E4F1-30D3-3D7D7EA70515}"/>
          </ac:spMkLst>
        </pc:spChg>
        <pc:spChg chg="add mod">
          <ac:chgData name="荻野永策" userId="83354a5f-63ef-4440-b329-2f3d1a5cfabd" providerId="ADAL" clId="{AEBF4DD3-22E9-0F49-A97A-2A68C28CE7D9}" dt="2024-04-02T01:11:20.818" v="3406"/>
          <ac:spMkLst>
            <pc:docMk/>
            <pc:sldMk cId="1907858769" sldId="470"/>
            <ac:spMk id="8" creationId="{2293C90F-D04B-48D7-7152-DE22C2348418}"/>
          </ac:spMkLst>
        </pc:spChg>
        <pc:spChg chg="add mod">
          <ac:chgData name="荻野永策" userId="83354a5f-63ef-4440-b329-2f3d1a5cfabd" providerId="ADAL" clId="{AEBF4DD3-22E9-0F49-A97A-2A68C28CE7D9}" dt="2024-04-02T01:11:46.589" v="3437" actId="20577"/>
          <ac:spMkLst>
            <pc:docMk/>
            <pc:sldMk cId="1907858769" sldId="470"/>
            <ac:spMk id="9" creationId="{EF28746C-D388-6E7F-926E-4FD9CD8E413B}"/>
          </ac:spMkLst>
        </pc:spChg>
        <pc:spChg chg="add mod">
          <ac:chgData name="荻野永策" userId="83354a5f-63ef-4440-b329-2f3d1a5cfabd" providerId="ADAL" clId="{AEBF4DD3-22E9-0F49-A97A-2A68C28CE7D9}" dt="2024-04-02T01:11:59.434" v="3442" actId="122"/>
          <ac:spMkLst>
            <pc:docMk/>
            <pc:sldMk cId="1907858769" sldId="470"/>
            <ac:spMk id="10" creationId="{193FFE7B-5304-AF4B-938F-92FD039B62B6}"/>
          </ac:spMkLst>
        </pc:spChg>
        <pc:spChg chg="add mod">
          <ac:chgData name="荻野永策" userId="83354a5f-63ef-4440-b329-2f3d1a5cfabd" providerId="ADAL" clId="{AEBF4DD3-22E9-0F49-A97A-2A68C28CE7D9}" dt="2024-04-02T01:12:08.506" v="3447" actId="404"/>
          <ac:spMkLst>
            <pc:docMk/>
            <pc:sldMk cId="1907858769" sldId="470"/>
            <ac:spMk id="11" creationId="{0F8AC4C4-8CB3-5DB2-F301-7571913C5B5B}"/>
          </ac:spMkLst>
        </pc:spChg>
        <pc:extLst>
          <p:ext xmlns:p="http://schemas.openxmlformats.org/presentationml/2006/main" uri="{D6D511B9-2390-475A-947B-AFAB55BFBCF1}">
            <pc226:cmChg xmlns:pc226="http://schemas.microsoft.com/office/powerpoint/2022/06/main/command" chg="mod">
              <pc226:chgData name="荻野永策" userId="83354a5f-63ef-4440-b329-2f3d1a5cfabd" providerId="ADAL" clId="{AEBF4DD3-22E9-0F49-A97A-2A68C28CE7D9}" dt="2024-04-02T01:25:26.273" v="3835"/>
              <pc2:cmMkLst xmlns:pc2="http://schemas.microsoft.com/office/powerpoint/2019/9/main/command">
                <pc:docMk/>
                <pc:sldMk cId="1907858769" sldId="470"/>
                <pc2:cmMk id="{4E5D0979-324E-C84D-B3BC-998B8748A323}"/>
              </pc2:cmMkLst>
            </pc226:cmChg>
          </p:ext>
        </pc:extLst>
      </pc:sldChg>
      <pc:sldChg chg="del">
        <pc:chgData name="荻野永策" userId="83354a5f-63ef-4440-b329-2f3d1a5cfabd" providerId="ADAL" clId="{AEBF4DD3-22E9-0F49-A97A-2A68C28CE7D9}" dt="2024-04-02T00:34:18.872" v="621" actId="2696"/>
        <pc:sldMkLst>
          <pc:docMk/>
          <pc:sldMk cId="3860908982" sldId="493"/>
        </pc:sldMkLst>
      </pc:sldChg>
      <pc:sldChg chg="addSp modSp mod addCm">
        <pc:chgData name="荻野永策" userId="83354a5f-63ef-4440-b329-2f3d1a5cfabd" providerId="ADAL" clId="{AEBF4DD3-22E9-0F49-A97A-2A68C28CE7D9}" dt="2024-04-02T01:17:30.375" v="3453"/>
        <pc:sldMkLst>
          <pc:docMk/>
          <pc:sldMk cId="1024036466" sldId="501"/>
        </pc:sldMkLst>
        <pc:spChg chg="mod">
          <ac:chgData name="荻野永策" userId="83354a5f-63ef-4440-b329-2f3d1a5cfabd" providerId="ADAL" clId="{AEBF4DD3-22E9-0F49-A97A-2A68C28CE7D9}" dt="2024-04-02T00:37:24.410" v="862" actId="20577"/>
          <ac:spMkLst>
            <pc:docMk/>
            <pc:sldMk cId="1024036466" sldId="501"/>
            <ac:spMk id="6" creationId="{97ACEF37-82A8-48E2-AFA6-65FF738E03AE}"/>
          </ac:spMkLst>
        </pc:spChg>
        <pc:picChg chg="add mod">
          <ac:chgData name="荻野永策" userId="83354a5f-63ef-4440-b329-2f3d1a5cfabd" providerId="ADAL" clId="{AEBF4DD3-22E9-0F49-A97A-2A68C28CE7D9}" dt="2024-04-02T00:37:29.953" v="865" actId="1076"/>
          <ac:picMkLst>
            <pc:docMk/>
            <pc:sldMk cId="1024036466" sldId="501"/>
            <ac:picMk id="1026" creationId="{D5B9DBCD-4C80-3826-7EDF-1FE9B250DDD5}"/>
          </ac:picMkLst>
        </pc:picChg>
        <pc:extLst>
          <p:ext xmlns:p="http://schemas.openxmlformats.org/presentationml/2006/main" uri="{D6D511B9-2390-475A-947B-AFAB55BFBCF1}">
            <pc226:cmChg xmlns:pc226="http://schemas.microsoft.com/office/powerpoint/2022/06/main/command" chg="add">
              <pc226:chgData name="荻野永策" userId="83354a5f-63ef-4440-b329-2f3d1a5cfabd" providerId="ADAL" clId="{AEBF4DD3-22E9-0F49-A97A-2A68C28CE7D9}" dt="2024-04-02T01:17:30.375" v="3453"/>
              <pc2:cmMkLst xmlns:pc2="http://schemas.microsoft.com/office/powerpoint/2019/9/main/command">
                <pc:docMk/>
                <pc:sldMk cId="1024036466" sldId="501"/>
                <pc2:cmMk id="{C1CFDB65-DC6C-3A43-ACDD-47F1A5460E29}"/>
              </pc2:cmMkLst>
            </pc226:cmChg>
          </p:ext>
        </pc:extLst>
      </pc:sldChg>
      <pc:sldChg chg="addSp delSp modSp mod">
        <pc:chgData name="荻野永策" userId="83354a5f-63ef-4440-b329-2f3d1a5cfabd" providerId="ADAL" clId="{AEBF4DD3-22E9-0F49-A97A-2A68C28CE7D9}" dt="2024-04-02T01:18:52.471" v="3461" actId="1076"/>
        <pc:sldMkLst>
          <pc:docMk/>
          <pc:sldMk cId="3848369088" sldId="522"/>
        </pc:sldMkLst>
        <pc:spChg chg="mod">
          <ac:chgData name="荻野永策" userId="83354a5f-63ef-4440-b329-2f3d1a5cfabd" providerId="ADAL" clId="{AEBF4DD3-22E9-0F49-A97A-2A68C28CE7D9}" dt="2024-04-02T00:48:05.378" v="1493" actId="20577"/>
          <ac:spMkLst>
            <pc:docMk/>
            <pc:sldMk cId="3848369088" sldId="522"/>
            <ac:spMk id="2" creationId="{994A3783-5056-83C1-FB55-E1DB7FBB1488}"/>
          </ac:spMkLst>
        </pc:spChg>
        <pc:spChg chg="add del">
          <ac:chgData name="荻野永策" userId="83354a5f-63ef-4440-b329-2f3d1a5cfabd" providerId="ADAL" clId="{AEBF4DD3-22E9-0F49-A97A-2A68C28CE7D9}" dt="2024-04-02T00:44:25.124" v="903" actId="478"/>
          <ac:spMkLst>
            <pc:docMk/>
            <pc:sldMk cId="3848369088" sldId="522"/>
            <ac:spMk id="5" creationId="{2AC356BB-357D-809B-5CD0-C5744DE3BFFC}"/>
          </ac:spMkLst>
        </pc:spChg>
        <pc:spChg chg="add mod">
          <ac:chgData name="荻野永策" userId="83354a5f-63ef-4440-b329-2f3d1a5cfabd" providerId="ADAL" clId="{AEBF4DD3-22E9-0F49-A97A-2A68C28CE7D9}" dt="2024-04-02T00:47:24.087" v="1486" actId="20577"/>
          <ac:spMkLst>
            <pc:docMk/>
            <pc:sldMk cId="3848369088" sldId="522"/>
            <ac:spMk id="6" creationId="{7F4700D6-3814-4A23-5690-8D21017E72F3}"/>
          </ac:spMkLst>
        </pc:spChg>
        <pc:spChg chg="add mod">
          <ac:chgData name="荻野永策" userId="83354a5f-63ef-4440-b329-2f3d1a5cfabd" providerId="ADAL" clId="{AEBF4DD3-22E9-0F49-A97A-2A68C28CE7D9}" dt="2024-04-02T00:47:09.391" v="1413" actId="20577"/>
          <ac:spMkLst>
            <pc:docMk/>
            <pc:sldMk cId="3848369088" sldId="522"/>
            <ac:spMk id="7" creationId="{A561999B-969E-1891-089A-CC1DD887848F}"/>
          </ac:spMkLst>
        </pc:spChg>
        <pc:spChg chg="add mod">
          <ac:chgData name="荻野永策" userId="83354a5f-63ef-4440-b329-2f3d1a5cfabd" providerId="ADAL" clId="{AEBF4DD3-22E9-0F49-A97A-2A68C28CE7D9}" dt="2024-04-02T01:18:52.471" v="3461" actId="1076"/>
          <ac:spMkLst>
            <pc:docMk/>
            <pc:sldMk cId="3848369088" sldId="522"/>
            <ac:spMk id="8" creationId="{27A3F7BB-5011-10FD-92DE-1025F36C0909}"/>
          </ac:spMkLst>
        </pc:spChg>
        <pc:spChg chg="mod">
          <ac:chgData name="荻野永策" userId="83354a5f-63ef-4440-b329-2f3d1a5cfabd" providerId="ADAL" clId="{AEBF4DD3-22E9-0F49-A97A-2A68C28CE7D9}" dt="2024-04-02T00:49:16.156" v="1734" actId="20577"/>
          <ac:spMkLst>
            <pc:docMk/>
            <pc:sldMk cId="3848369088" sldId="522"/>
            <ac:spMk id="33" creationId="{58F171A9-D78D-9F5E-8563-10D65FE9AB67}"/>
          </ac:spMkLst>
        </pc:spChg>
      </pc:sldChg>
      <pc:sldChg chg="addSp delSp modSp mod">
        <pc:chgData name="荻野永策" userId="83354a5f-63ef-4440-b329-2f3d1a5cfabd" providerId="ADAL" clId="{AEBF4DD3-22E9-0F49-A97A-2A68C28CE7D9}" dt="2024-04-02T01:20:52.181" v="3756"/>
        <pc:sldMkLst>
          <pc:docMk/>
          <pc:sldMk cId="3991641260" sldId="523"/>
        </pc:sldMkLst>
        <pc:spChg chg="mod">
          <ac:chgData name="荻野永策" userId="83354a5f-63ef-4440-b329-2f3d1a5cfabd" providerId="ADAL" clId="{AEBF4DD3-22E9-0F49-A97A-2A68C28CE7D9}" dt="2024-04-02T00:53:44.756" v="2465" actId="20577"/>
          <ac:spMkLst>
            <pc:docMk/>
            <pc:sldMk cId="3991641260" sldId="523"/>
            <ac:spMk id="2" creationId="{F6FD7BD4-72A2-ADD2-AC78-01BA9698CCD5}"/>
          </ac:spMkLst>
        </pc:spChg>
        <pc:spChg chg="add mod">
          <ac:chgData name="荻野永策" userId="83354a5f-63ef-4440-b329-2f3d1a5cfabd" providerId="ADAL" clId="{AEBF4DD3-22E9-0F49-A97A-2A68C28CE7D9}" dt="2024-04-02T01:20:52.181" v="3756"/>
          <ac:spMkLst>
            <pc:docMk/>
            <pc:sldMk cId="3991641260" sldId="523"/>
            <ac:spMk id="5" creationId="{1B75EBA0-C90C-C1DA-8314-D32198C03C68}"/>
          </ac:spMkLst>
        </pc:spChg>
        <pc:spChg chg="add mod">
          <ac:chgData name="荻野永策" userId="83354a5f-63ef-4440-b329-2f3d1a5cfabd" providerId="ADAL" clId="{AEBF4DD3-22E9-0F49-A97A-2A68C28CE7D9}" dt="2024-04-02T01:20:52.181" v="3756"/>
          <ac:spMkLst>
            <pc:docMk/>
            <pc:sldMk cId="3991641260" sldId="523"/>
            <ac:spMk id="6" creationId="{8953B013-8B89-C4D9-ABCB-F8336A7DAD56}"/>
          </ac:spMkLst>
        </pc:spChg>
        <pc:spChg chg="add mod">
          <ac:chgData name="荻野永策" userId="83354a5f-63ef-4440-b329-2f3d1a5cfabd" providerId="ADAL" clId="{AEBF4DD3-22E9-0F49-A97A-2A68C28CE7D9}" dt="2024-04-02T01:20:52.181" v="3756"/>
          <ac:spMkLst>
            <pc:docMk/>
            <pc:sldMk cId="3991641260" sldId="523"/>
            <ac:spMk id="7" creationId="{9D558AA3-441B-4321-F7B2-491CFFA8C12F}"/>
          </ac:spMkLst>
        </pc:spChg>
        <pc:spChg chg="del mod">
          <ac:chgData name="荻野永策" userId="83354a5f-63ef-4440-b329-2f3d1a5cfabd" providerId="ADAL" clId="{AEBF4DD3-22E9-0F49-A97A-2A68C28CE7D9}" dt="2024-04-02T01:20:51.783" v="3755" actId="478"/>
          <ac:spMkLst>
            <pc:docMk/>
            <pc:sldMk cId="3991641260" sldId="523"/>
            <ac:spMk id="33" creationId="{4685C19D-104B-86AE-F4C8-5802AD7F8D11}"/>
          </ac:spMkLst>
        </pc:spChg>
      </pc:sldChg>
      <pc:sldChg chg="add del">
        <pc:chgData name="荻野永策" userId="83354a5f-63ef-4440-b329-2f3d1a5cfabd" providerId="ADAL" clId="{AEBF4DD3-22E9-0F49-A97A-2A68C28CE7D9}" dt="2024-04-02T00:53:19.040" v="2456" actId="2696"/>
        <pc:sldMkLst>
          <pc:docMk/>
          <pc:sldMk cId="1810009663" sldId="524"/>
        </pc:sldMkLst>
      </pc:sldChg>
      <pc:sldChg chg="modSp add mod">
        <pc:chgData name="荻野永策" userId="83354a5f-63ef-4440-b329-2f3d1a5cfabd" providerId="ADAL" clId="{AEBF4DD3-22E9-0F49-A97A-2A68C28CE7D9}" dt="2024-03-19T01:13:25.755" v="16" actId="20577"/>
        <pc:sldMkLst>
          <pc:docMk/>
          <pc:sldMk cId="4281284832" sldId="527"/>
        </pc:sldMkLst>
        <pc:spChg chg="mod">
          <ac:chgData name="荻野永策" userId="83354a5f-63ef-4440-b329-2f3d1a5cfabd" providerId="ADAL" clId="{AEBF4DD3-22E9-0F49-A97A-2A68C28CE7D9}" dt="2024-03-19T01:13:25.755" v="16" actId="20577"/>
          <ac:spMkLst>
            <pc:docMk/>
            <pc:sldMk cId="4281284832" sldId="527"/>
            <ac:spMk id="9" creationId="{00000000-0000-0000-0000-000000000000}"/>
          </ac:spMkLst>
        </pc:spChg>
      </pc:sldChg>
      <pc:sldChg chg="addSp delSp modSp add del mod delCm">
        <pc:chgData name="荻野永策" userId="83354a5f-63ef-4440-b329-2f3d1a5cfabd" providerId="ADAL" clId="{AEBF4DD3-22E9-0F49-A97A-2A68C28CE7D9}" dt="2024-04-02T00:34:35.133" v="623" actId="2696"/>
        <pc:sldMkLst>
          <pc:docMk/>
          <pc:sldMk cId="467511872" sldId="528"/>
        </pc:sldMkLst>
        <pc:spChg chg="mod">
          <ac:chgData name="荻野永策" userId="83354a5f-63ef-4440-b329-2f3d1a5cfabd" providerId="ADAL" clId="{AEBF4DD3-22E9-0F49-A97A-2A68C28CE7D9}" dt="2024-03-19T01:13:51.276" v="53" actId="20577"/>
          <ac:spMkLst>
            <pc:docMk/>
            <pc:sldMk cId="467511872" sldId="528"/>
            <ac:spMk id="2" creationId="{00000000-0000-0000-0000-000000000000}"/>
          </ac:spMkLst>
        </pc:spChg>
        <pc:spChg chg="del">
          <ac:chgData name="荻野永策" userId="83354a5f-63ef-4440-b329-2f3d1a5cfabd" providerId="ADAL" clId="{AEBF4DD3-22E9-0F49-A97A-2A68C28CE7D9}" dt="2024-03-19T01:13:54.451" v="54" actId="478"/>
          <ac:spMkLst>
            <pc:docMk/>
            <pc:sldMk cId="467511872" sldId="528"/>
            <ac:spMk id="4" creationId="{7A947A11-94BC-AEE2-132A-CDD8839075FD}"/>
          </ac:spMkLst>
        </pc:spChg>
        <pc:spChg chg="del">
          <ac:chgData name="荻野永策" userId="83354a5f-63ef-4440-b329-2f3d1a5cfabd" providerId="ADAL" clId="{AEBF4DD3-22E9-0F49-A97A-2A68C28CE7D9}" dt="2024-03-19T01:13:54.451" v="54" actId="478"/>
          <ac:spMkLst>
            <pc:docMk/>
            <pc:sldMk cId="467511872" sldId="528"/>
            <ac:spMk id="5" creationId="{2F405FF9-AB36-FE17-14F2-90D4A2CC7FEA}"/>
          </ac:spMkLst>
        </pc:spChg>
        <pc:graphicFrameChg chg="add mod">
          <ac:chgData name="荻野永策" userId="83354a5f-63ef-4440-b329-2f3d1a5cfabd" providerId="ADAL" clId="{AEBF4DD3-22E9-0F49-A97A-2A68C28CE7D9}" dt="2024-03-19T01:43:14.158" v="256"/>
          <ac:graphicFrameMkLst>
            <pc:docMk/>
            <pc:sldMk cId="467511872" sldId="528"/>
            <ac:graphicFrameMk id="3" creationId="{08A3A1FB-9FFF-C695-8CED-99AC36CEB8D4}"/>
          </ac:graphicFrameMkLst>
        </pc:graphicFrameChg>
        <pc:graphicFrameChg chg="mod modGraphic">
          <ac:chgData name="荻野永策" userId="83354a5f-63ef-4440-b329-2f3d1a5cfabd" providerId="ADAL" clId="{AEBF4DD3-22E9-0F49-A97A-2A68C28CE7D9}" dt="2024-03-19T01:44:03.919" v="270" actId="2165"/>
          <ac:graphicFrameMkLst>
            <pc:docMk/>
            <pc:sldMk cId="467511872" sldId="528"/>
            <ac:graphicFrameMk id="7" creationId="{F3057A6B-E7E5-C3D0-BC1C-08DFC1B096AD}"/>
          </ac:graphicFrameMkLst>
        </pc:graphicFrameChg>
        <pc:extLst>
          <p:ext xmlns:p="http://schemas.openxmlformats.org/presentationml/2006/main" uri="{D6D511B9-2390-475A-947B-AFAB55BFBCF1}">
            <pc226:cmChg xmlns:pc226="http://schemas.microsoft.com/office/powerpoint/2022/06/main/command" chg="del">
              <pc226:chgData name="荻野永策" userId="83354a5f-63ef-4440-b329-2f3d1a5cfabd" providerId="ADAL" clId="{AEBF4DD3-22E9-0F49-A97A-2A68C28CE7D9}" dt="2024-03-19T01:13:35.299" v="18"/>
              <pc2:cmMkLst xmlns:pc2="http://schemas.microsoft.com/office/powerpoint/2019/9/main/command">
                <pc:docMk/>
                <pc:sldMk cId="467511872" sldId="528"/>
                <pc2:cmMk id="{37FC4B81-BA24-CA42-B279-EB565ED37489}"/>
              </pc2:cmMkLst>
            </pc226:cmChg>
            <pc226:cmChg xmlns:pc226="http://schemas.microsoft.com/office/powerpoint/2022/06/main/command" chg="del">
              <pc226:chgData name="荻野永策" userId="83354a5f-63ef-4440-b329-2f3d1a5cfabd" providerId="ADAL" clId="{AEBF4DD3-22E9-0F49-A97A-2A68C28CE7D9}" dt="2024-03-19T01:13:38.167" v="19"/>
              <pc2:cmMkLst xmlns:pc2="http://schemas.microsoft.com/office/powerpoint/2019/9/main/command">
                <pc:docMk/>
                <pc:sldMk cId="467511872" sldId="528"/>
                <pc2:cmMk id="{85E15FD0-F6C4-5E44-8734-2A3CA08C9BC9}"/>
              </pc2:cmMkLst>
            </pc226:cmChg>
          </p:ext>
        </pc:extLst>
      </pc:sldChg>
      <pc:sldChg chg="modSp add del mod">
        <pc:chgData name="荻野永策" userId="83354a5f-63ef-4440-b329-2f3d1a5cfabd" providerId="ADAL" clId="{AEBF4DD3-22E9-0F49-A97A-2A68C28CE7D9}" dt="2024-03-19T02:01:13.969" v="609" actId="2696"/>
        <pc:sldMkLst>
          <pc:docMk/>
          <pc:sldMk cId="139890023" sldId="529"/>
        </pc:sldMkLst>
        <pc:spChg chg="mod">
          <ac:chgData name="荻野永策" userId="83354a5f-63ef-4440-b329-2f3d1a5cfabd" providerId="ADAL" clId="{AEBF4DD3-22E9-0F49-A97A-2A68C28CE7D9}" dt="2024-03-19T01:58:05.681" v="284" actId="20577"/>
          <ac:spMkLst>
            <pc:docMk/>
            <pc:sldMk cId="139890023" sldId="529"/>
            <ac:spMk id="2" creationId="{00000000-0000-0000-0000-000000000000}"/>
          </ac:spMkLst>
        </pc:spChg>
        <pc:spChg chg="mod">
          <ac:chgData name="荻野永策" userId="83354a5f-63ef-4440-b329-2f3d1a5cfabd" providerId="ADAL" clId="{AEBF4DD3-22E9-0F49-A97A-2A68C28CE7D9}" dt="2024-03-19T01:58:27.632" v="390" actId="20577"/>
          <ac:spMkLst>
            <pc:docMk/>
            <pc:sldMk cId="139890023" sldId="529"/>
            <ac:spMk id="5" creationId="{2F405FF9-AB36-FE17-14F2-90D4A2CC7FEA}"/>
          </ac:spMkLst>
        </pc:spChg>
        <pc:graphicFrameChg chg="modGraphic">
          <ac:chgData name="荻野永策" userId="83354a5f-63ef-4440-b329-2f3d1a5cfabd" providerId="ADAL" clId="{AEBF4DD3-22E9-0F49-A97A-2A68C28CE7D9}" dt="2024-03-19T01:59:18.451" v="608" actId="20577"/>
          <ac:graphicFrameMkLst>
            <pc:docMk/>
            <pc:sldMk cId="139890023" sldId="529"/>
            <ac:graphicFrameMk id="7" creationId="{F3057A6B-E7E5-C3D0-BC1C-08DFC1B096AD}"/>
          </ac:graphicFrameMkLst>
        </pc:graphicFrameChg>
      </pc:sldChg>
      <pc:sldChg chg="addSp modSp add mod addCm modCm">
        <pc:chgData name="荻野永策" userId="83354a5f-63ef-4440-b329-2f3d1a5cfabd" providerId="ADAL" clId="{AEBF4DD3-22E9-0F49-A97A-2A68C28CE7D9}" dt="2024-04-02T01:43:55.477" v="3849" actId="1076"/>
        <pc:sldMkLst>
          <pc:docMk/>
          <pc:sldMk cId="695589611" sldId="529"/>
        </pc:sldMkLst>
        <pc:spChg chg="add mod">
          <ac:chgData name="荻野永策" userId="83354a5f-63ef-4440-b329-2f3d1a5cfabd" providerId="ADAL" clId="{AEBF4DD3-22E9-0F49-A97A-2A68C28CE7D9}" dt="2024-04-02T01:43:55.477" v="3849" actId="1076"/>
          <ac:spMkLst>
            <pc:docMk/>
            <pc:sldMk cId="695589611" sldId="529"/>
            <ac:spMk id="2" creationId="{9DA30224-ADB7-31A5-2D39-455BBF01C626}"/>
          </ac:spMkLst>
        </pc:spChg>
        <pc:spChg chg="mod">
          <ac:chgData name="荻野永策" userId="83354a5f-63ef-4440-b329-2f3d1a5cfabd" providerId="ADAL" clId="{AEBF4DD3-22E9-0F49-A97A-2A68C28CE7D9}" dt="2024-04-02T01:42:47.452" v="3844" actId="404"/>
          <ac:spMkLst>
            <pc:docMk/>
            <pc:sldMk cId="695589611" sldId="529"/>
            <ac:spMk id="4" creationId="{F5360C87-9A68-F6D2-BB55-9F183EB8C0A7}"/>
          </ac:spMkLst>
        </pc:spChg>
        <pc:extLst>
          <p:ext xmlns:p="http://schemas.openxmlformats.org/presentationml/2006/main" uri="{D6D511B9-2390-475A-947B-AFAB55BFBCF1}">
            <pc226:cmChg xmlns:pc226="http://schemas.microsoft.com/office/powerpoint/2022/06/main/command" chg="add mod">
              <pc226:chgData name="荻野永策" userId="83354a5f-63ef-4440-b329-2f3d1a5cfabd" providerId="ADAL" clId="{AEBF4DD3-22E9-0F49-A97A-2A68C28CE7D9}" dt="2024-04-02T01:21:20.814" v="3757"/>
              <pc2:cmMkLst xmlns:pc2="http://schemas.microsoft.com/office/powerpoint/2019/9/main/command">
                <pc:docMk/>
                <pc:sldMk cId="695589611" sldId="529"/>
                <pc2:cmMk id="{10519FE4-08B7-274B-82D2-4AB986CB8C11}"/>
              </pc2:cmMkLst>
            </pc226:cmChg>
          </p:ext>
        </pc:extLst>
      </pc:sldChg>
      <pc:sldChg chg="modSp add mod">
        <pc:chgData name="荻野永策" userId="83354a5f-63ef-4440-b329-2f3d1a5cfabd" providerId="ADAL" clId="{AEBF4DD3-22E9-0F49-A97A-2A68C28CE7D9}" dt="2024-04-02T00:44:19.720" v="902" actId="2711"/>
        <pc:sldMkLst>
          <pc:docMk/>
          <pc:sldMk cId="2921411740" sldId="530"/>
        </pc:sldMkLst>
        <pc:spChg chg="mod">
          <ac:chgData name="荻野永策" userId="83354a5f-63ef-4440-b329-2f3d1a5cfabd" providerId="ADAL" clId="{AEBF4DD3-22E9-0F49-A97A-2A68C28CE7D9}" dt="2024-04-02T00:44:19.720" v="902" actId="2711"/>
          <ac:spMkLst>
            <pc:docMk/>
            <pc:sldMk cId="2921411740" sldId="530"/>
            <ac:spMk id="15" creationId="{2E2B48E5-9CA0-3DF5-8AF2-93D8427AC103}"/>
          </ac:spMkLst>
        </pc:spChg>
        <pc:spChg chg="mod">
          <ac:chgData name="荻野永策" userId="83354a5f-63ef-4440-b329-2f3d1a5cfabd" providerId="ADAL" clId="{AEBF4DD3-22E9-0F49-A97A-2A68C28CE7D9}" dt="2024-04-02T00:44:19.720" v="902" actId="2711"/>
          <ac:spMkLst>
            <pc:docMk/>
            <pc:sldMk cId="2921411740" sldId="530"/>
            <ac:spMk id="16" creationId="{616D2B31-E142-6438-E53C-B90AF6CB5BF4}"/>
          </ac:spMkLst>
        </pc:spChg>
      </pc:sldChg>
      <pc:sldChg chg="addSp delSp modSp add mod">
        <pc:chgData name="荻野永策" userId="83354a5f-63ef-4440-b329-2f3d1a5cfabd" providerId="ADAL" clId="{AEBF4DD3-22E9-0F49-A97A-2A68C28CE7D9}" dt="2024-04-02T00:54:24.861" v="2579" actId="20577"/>
        <pc:sldMkLst>
          <pc:docMk/>
          <pc:sldMk cId="749169316" sldId="531"/>
        </pc:sldMkLst>
        <pc:spChg chg="mod">
          <ac:chgData name="荻野永策" userId="83354a5f-63ef-4440-b329-2f3d1a5cfabd" providerId="ADAL" clId="{AEBF4DD3-22E9-0F49-A97A-2A68C28CE7D9}" dt="2024-04-02T00:53:47.334" v="2466" actId="20577"/>
          <ac:spMkLst>
            <pc:docMk/>
            <pc:sldMk cId="749169316" sldId="531"/>
            <ac:spMk id="2" creationId="{994A3783-5056-83C1-FB55-E1DB7FBB1488}"/>
          </ac:spMkLst>
        </pc:spChg>
        <pc:spChg chg="mod">
          <ac:chgData name="荻野永策" userId="83354a5f-63ef-4440-b329-2f3d1a5cfabd" providerId="ADAL" clId="{AEBF4DD3-22E9-0F49-A97A-2A68C28CE7D9}" dt="2024-04-02T00:50:15.094" v="1849" actId="20577"/>
          <ac:spMkLst>
            <pc:docMk/>
            <pc:sldMk cId="749169316" sldId="531"/>
            <ac:spMk id="3" creationId="{776135E9-D00C-8766-2EC1-309B28387547}"/>
          </ac:spMkLst>
        </pc:spChg>
        <pc:spChg chg="add mod">
          <ac:chgData name="荻野永策" userId="83354a5f-63ef-4440-b329-2f3d1a5cfabd" providerId="ADAL" clId="{AEBF4DD3-22E9-0F49-A97A-2A68C28CE7D9}" dt="2024-04-02T00:50:07.427" v="1844" actId="571"/>
          <ac:spMkLst>
            <pc:docMk/>
            <pc:sldMk cId="749169316" sldId="531"/>
            <ac:spMk id="5" creationId="{1306A3E3-44E2-F13A-AB39-95F7C3FF5D50}"/>
          </ac:spMkLst>
        </pc:spChg>
        <pc:spChg chg="add del mod">
          <ac:chgData name="荻野永策" userId="83354a5f-63ef-4440-b329-2f3d1a5cfabd" providerId="ADAL" clId="{AEBF4DD3-22E9-0F49-A97A-2A68C28CE7D9}" dt="2024-04-02T00:50:05.620" v="1843" actId="20577"/>
          <ac:spMkLst>
            <pc:docMk/>
            <pc:sldMk cId="749169316" sldId="531"/>
            <ac:spMk id="6" creationId="{7F4700D6-3814-4A23-5690-8D21017E72F3}"/>
          </ac:spMkLst>
        </pc:spChg>
        <pc:spChg chg="add del">
          <ac:chgData name="荻野永策" userId="83354a5f-63ef-4440-b329-2f3d1a5cfabd" providerId="ADAL" clId="{AEBF4DD3-22E9-0F49-A97A-2A68C28CE7D9}" dt="2024-04-02T00:49:36.465" v="1739" actId="478"/>
          <ac:spMkLst>
            <pc:docMk/>
            <pc:sldMk cId="749169316" sldId="531"/>
            <ac:spMk id="7" creationId="{A561999B-969E-1891-089A-CC1DD887848F}"/>
          </ac:spMkLst>
        </pc:spChg>
        <pc:spChg chg="mod">
          <ac:chgData name="荻野永策" userId="83354a5f-63ef-4440-b329-2f3d1a5cfabd" providerId="ADAL" clId="{AEBF4DD3-22E9-0F49-A97A-2A68C28CE7D9}" dt="2024-04-02T00:54:24.861" v="2579" actId="20577"/>
          <ac:spMkLst>
            <pc:docMk/>
            <pc:sldMk cId="749169316" sldId="531"/>
            <ac:spMk id="33" creationId="{58F171A9-D78D-9F5E-8563-10D65FE9AB67}"/>
          </ac:spMkLst>
        </pc:spChg>
      </pc:sldChg>
      <pc:sldChg chg="modSp add mod">
        <pc:chgData name="荻野永策" userId="83354a5f-63ef-4440-b329-2f3d1a5cfabd" providerId="ADAL" clId="{AEBF4DD3-22E9-0F49-A97A-2A68C28CE7D9}" dt="2024-04-02T00:55:07.979" v="2594" actId="20577"/>
        <pc:sldMkLst>
          <pc:docMk/>
          <pc:sldMk cId="3912132215" sldId="532"/>
        </pc:sldMkLst>
        <pc:spChg chg="mod">
          <ac:chgData name="荻野永策" userId="83354a5f-63ef-4440-b329-2f3d1a5cfabd" providerId="ADAL" clId="{AEBF4DD3-22E9-0F49-A97A-2A68C28CE7D9}" dt="2024-04-02T00:55:07.979" v="2594" actId="20577"/>
          <ac:spMkLst>
            <pc:docMk/>
            <pc:sldMk cId="3912132215" sldId="532"/>
            <ac:spMk id="9" creationId="{02A57BBA-598C-0258-57E0-9F4E4A508D97}"/>
          </ac:spMkLst>
        </pc:spChg>
      </pc:sldChg>
      <pc:sldChg chg="addSp delSp modSp add mod addCm">
        <pc:chgData name="荻野永策" userId="83354a5f-63ef-4440-b329-2f3d1a5cfabd" providerId="ADAL" clId="{AEBF4DD3-22E9-0F49-A97A-2A68C28CE7D9}" dt="2024-04-02T01:59:37.561" v="3940" actId="21"/>
        <pc:sldMkLst>
          <pc:docMk/>
          <pc:sldMk cId="2537258232" sldId="533"/>
        </pc:sldMkLst>
        <pc:spChg chg="add mod">
          <ac:chgData name="荻野永策" userId="83354a5f-63ef-4440-b329-2f3d1a5cfabd" providerId="ADAL" clId="{AEBF4DD3-22E9-0F49-A97A-2A68C28CE7D9}" dt="2024-04-02T00:58:52.558" v="2738" actId="1076"/>
          <ac:spMkLst>
            <pc:docMk/>
            <pc:sldMk cId="2537258232" sldId="533"/>
            <ac:spMk id="7" creationId="{CA8E648C-0DE8-B6A5-8C33-BA1998FF7785}"/>
          </ac:spMkLst>
        </pc:spChg>
        <pc:spChg chg="del">
          <ac:chgData name="荻野永策" userId="83354a5f-63ef-4440-b329-2f3d1a5cfabd" providerId="ADAL" clId="{AEBF4DD3-22E9-0F49-A97A-2A68C28CE7D9}" dt="2024-04-02T00:55:52.259" v="2597" actId="478"/>
          <ac:spMkLst>
            <pc:docMk/>
            <pc:sldMk cId="2537258232" sldId="533"/>
            <ac:spMk id="9" creationId="{DACE04DE-BFEE-7324-3706-B147C1FDBDDA}"/>
          </ac:spMkLst>
        </pc:spChg>
        <pc:spChg chg="add mod">
          <ac:chgData name="荻野永策" userId="83354a5f-63ef-4440-b329-2f3d1a5cfabd" providerId="ADAL" clId="{AEBF4DD3-22E9-0F49-A97A-2A68C28CE7D9}" dt="2024-04-02T00:58:52.558" v="2738" actId="1076"/>
          <ac:spMkLst>
            <pc:docMk/>
            <pc:sldMk cId="2537258232" sldId="533"/>
            <ac:spMk id="10" creationId="{1066C281-5184-6ED7-9656-BD74F9F973B7}"/>
          </ac:spMkLst>
        </pc:spChg>
        <pc:spChg chg="add mod">
          <ac:chgData name="荻野永策" userId="83354a5f-63ef-4440-b329-2f3d1a5cfabd" providerId="ADAL" clId="{AEBF4DD3-22E9-0F49-A97A-2A68C28CE7D9}" dt="2024-04-02T00:58:52.558" v="2738" actId="1076"/>
          <ac:spMkLst>
            <pc:docMk/>
            <pc:sldMk cId="2537258232" sldId="533"/>
            <ac:spMk id="11" creationId="{CBBCB20D-D002-FBF8-50B5-BE83D7EF120D}"/>
          </ac:spMkLst>
        </pc:spChg>
        <pc:spChg chg="del">
          <ac:chgData name="荻野永策" userId="83354a5f-63ef-4440-b329-2f3d1a5cfabd" providerId="ADAL" clId="{AEBF4DD3-22E9-0F49-A97A-2A68C28CE7D9}" dt="2024-04-02T00:55:52.259" v="2597" actId="478"/>
          <ac:spMkLst>
            <pc:docMk/>
            <pc:sldMk cId="2537258232" sldId="533"/>
            <ac:spMk id="12" creationId="{63066C69-3925-C0D0-5501-9F8309672E52}"/>
          </ac:spMkLst>
        </pc:spChg>
        <pc:spChg chg="del">
          <ac:chgData name="荻野永策" userId="83354a5f-63ef-4440-b329-2f3d1a5cfabd" providerId="ADAL" clId="{AEBF4DD3-22E9-0F49-A97A-2A68C28CE7D9}" dt="2024-04-02T00:55:52.259" v="2597" actId="478"/>
          <ac:spMkLst>
            <pc:docMk/>
            <pc:sldMk cId="2537258232" sldId="533"/>
            <ac:spMk id="13" creationId="{2074632C-00EF-9CE6-820F-2BB5DF888FA5}"/>
          </ac:spMkLst>
        </pc:spChg>
        <pc:spChg chg="del">
          <ac:chgData name="荻野永策" userId="83354a5f-63ef-4440-b329-2f3d1a5cfabd" providerId="ADAL" clId="{AEBF4DD3-22E9-0F49-A97A-2A68C28CE7D9}" dt="2024-04-02T00:55:52.259" v="2597" actId="478"/>
          <ac:spMkLst>
            <pc:docMk/>
            <pc:sldMk cId="2537258232" sldId="533"/>
            <ac:spMk id="14" creationId="{D26FD156-0732-95D2-BED8-766BF630AF73}"/>
          </ac:spMkLst>
        </pc:spChg>
        <pc:spChg chg="del">
          <ac:chgData name="荻野永策" userId="83354a5f-63ef-4440-b329-2f3d1a5cfabd" providerId="ADAL" clId="{AEBF4DD3-22E9-0F49-A97A-2A68C28CE7D9}" dt="2024-04-02T00:55:52.259" v="2597" actId="478"/>
          <ac:spMkLst>
            <pc:docMk/>
            <pc:sldMk cId="2537258232" sldId="533"/>
            <ac:spMk id="15" creationId="{356B9EF7-70DA-BB9C-6C5A-83A0472EAF37}"/>
          </ac:spMkLst>
        </pc:spChg>
        <pc:spChg chg="del">
          <ac:chgData name="荻野永策" userId="83354a5f-63ef-4440-b329-2f3d1a5cfabd" providerId="ADAL" clId="{AEBF4DD3-22E9-0F49-A97A-2A68C28CE7D9}" dt="2024-04-02T00:55:52.259" v="2597" actId="478"/>
          <ac:spMkLst>
            <pc:docMk/>
            <pc:sldMk cId="2537258232" sldId="533"/>
            <ac:spMk id="16" creationId="{BA52A07B-360D-587B-BF13-D98A82B9DF89}"/>
          </ac:spMkLst>
        </pc:spChg>
        <pc:spChg chg="add mod">
          <ac:chgData name="荻野永策" userId="83354a5f-63ef-4440-b329-2f3d1a5cfabd" providerId="ADAL" clId="{AEBF4DD3-22E9-0F49-A97A-2A68C28CE7D9}" dt="2024-04-02T00:58:52.558" v="2738" actId="1076"/>
          <ac:spMkLst>
            <pc:docMk/>
            <pc:sldMk cId="2537258232" sldId="533"/>
            <ac:spMk id="17" creationId="{D5E96B51-527D-C7DF-0621-2B5C85DA5D04}"/>
          </ac:spMkLst>
        </pc:spChg>
        <pc:spChg chg="mod">
          <ac:chgData name="荻野永策" userId="83354a5f-63ef-4440-b329-2f3d1a5cfabd" providerId="ADAL" clId="{AEBF4DD3-22E9-0F49-A97A-2A68C28CE7D9}" dt="2024-04-02T00:59:17.099" v="2830" actId="20577"/>
          <ac:spMkLst>
            <pc:docMk/>
            <pc:sldMk cId="2537258232" sldId="533"/>
            <ac:spMk id="20" creationId="{B057FE08-D73A-6A37-4730-3724A303BFD4}"/>
          </ac:spMkLst>
        </pc:spChg>
        <pc:spChg chg="del">
          <ac:chgData name="荻野永策" userId="83354a5f-63ef-4440-b329-2f3d1a5cfabd" providerId="ADAL" clId="{AEBF4DD3-22E9-0F49-A97A-2A68C28CE7D9}" dt="2024-04-02T00:55:52.259" v="2597" actId="478"/>
          <ac:spMkLst>
            <pc:docMk/>
            <pc:sldMk cId="2537258232" sldId="533"/>
            <ac:spMk id="21" creationId="{09C3DA0F-8134-2E64-EB1D-6921EFECE9DB}"/>
          </ac:spMkLst>
        </pc:spChg>
        <pc:spChg chg="add mod">
          <ac:chgData name="荻野永策" userId="83354a5f-63ef-4440-b329-2f3d1a5cfabd" providerId="ADAL" clId="{AEBF4DD3-22E9-0F49-A97A-2A68C28CE7D9}" dt="2024-04-02T00:59:33.631" v="2940" actId="20577"/>
          <ac:spMkLst>
            <pc:docMk/>
            <pc:sldMk cId="2537258232" sldId="533"/>
            <ac:spMk id="22" creationId="{993EE37A-5392-8DD4-E43C-DE6ED453639F}"/>
          </ac:spMkLst>
        </pc:spChg>
        <pc:spChg chg="add del">
          <ac:chgData name="荻野永策" userId="83354a5f-63ef-4440-b329-2f3d1a5cfabd" providerId="ADAL" clId="{AEBF4DD3-22E9-0F49-A97A-2A68C28CE7D9}" dt="2024-04-02T01:00:37.803" v="2948" actId="11529"/>
          <ac:spMkLst>
            <pc:docMk/>
            <pc:sldMk cId="2537258232" sldId="533"/>
            <ac:spMk id="25" creationId="{241918FD-CE01-DA99-DB8A-E04946A990C8}"/>
          </ac:spMkLst>
        </pc:spChg>
        <pc:spChg chg="add mod">
          <ac:chgData name="荻野永策" userId="83354a5f-63ef-4440-b329-2f3d1a5cfabd" providerId="ADAL" clId="{AEBF4DD3-22E9-0F49-A97A-2A68C28CE7D9}" dt="2024-04-02T01:23:48.327" v="3818" actId="1076"/>
          <ac:spMkLst>
            <pc:docMk/>
            <pc:sldMk cId="2537258232" sldId="533"/>
            <ac:spMk id="26" creationId="{FFB17BA4-D0F3-5452-55FF-D2973807C66B}"/>
          </ac:spMkLst>
        </pc:spChg>
        <pc:spChg chg="add mod">
          <ac:chgData name="荻野永策" userId="83354a5f-63ef-4440-b329-2f3d1a5cfabd" providerId="ADAL" clId="{AEBF4DD3-22E9-0F49-A97A-2A68C28CE7D9}" dt="2024-04-02T01:24:11.810" v="3834" actId="1036"/>
          <ac:spMkLst>
            <pc:docMk/>
            <pc:sldMk cId="2537258232" sldId="533"/>
            <ac:spMk id="28" creationId="{7F240C19-46D8-8EBA-8D4A-FC5DFEF94EEA}"/>
          </ac:spMkLst>
        </pc:spChg>
        <pc:spChg chg="add mod">
          <ac:chgData name="荻野永策" userId="83354a5f-63ef-4440-b329-2f3d1a5cfabd" providerId="ADAL" clId="{AEBF4DD3-22E9-0F49-A97A-2A68C28CE7D9}" dt="2024-04-02T01:23:43.523" v="3816" actId="1076"/>
          <ac:spMkLst>
            <pc:docMk/>
            <pc:sldMk cId="2537258232" sldId="533"/>
            <ac:spMk id="29" creationId="{18725435-D7AD-F0E8-03D4-D72190E7813A}"/>
          </ac:spMkLst>
        </pc:spChg>
        <pc:spChg chg="add mod">
          <ac:chgData name="荻野永策" userId="83354a5f-63ef-4440-b329-2f3d1a5cfabd" providerId="ADAL" clId="{AEBF4DD3-22E9-0F49-A97A-2A68C28CE7D9}" dt="2024-04-02T01:08:32.006" v="3405" actId="1076"/>
          <ac:spMkLst>
            <pc:docMk/>
            <pc:sldMk cId="2537258232" sldId="533"/>
            <ac:spMk id="32" creationId="{B91D388F-F8C8-194C-2C13-CD97C4A5B1BA}"/>
          </ac:spMkLst>
        </pc:spChg>
        <pc:spChg chg="add mod">
          <ac:chgData name="荻野永策" userId="83354a5f-63ef-4440-b329-2f3d1a5cfabd" providerId="ADAL" clId="{AEBF4DD3-22E9-0F49-A97A-2A68C28CE7D9}" dt="2024-04-02T01:24:11.810" v="3834" actId="1036"/>
          <ac:spMkLst>
            <pc:docMk/>
            <pc:sldMk cId="2537258232" sldId="533"/>
            <ac:spMk id="33" creationId="{33E7B73D-CACE-0FD0-7FEA-EEA56D558124}"/>
          </ac:spMkLst>
        </pc:spChg>
        <pc:spChg chg="add del mod">
          <ac:chgData name="荻野永策" userId="83354a5f-63ef-4440-b329-2f3d1a5cfabd" providerId="ADAL" clId="{AEBF4DD3-22E9-0F49-A97A-2A68C28CE7D9}" dt="2024-04-02T01:59:37.561" v="3940" actId="21"/>
          <ac:spMkLst>
            <pc:docMk/>
            <pc:sldMk cId="2537258232" sldId="533"/>
            <ac:spMk id="34" creationId="{88B16365-A4D9-5A9D-D425-F35769CC7545}"/>
          </ac:spMkLst>
        </pc:spChg>
        <pc:picChg chg="del">
          <ac:chgData name="荻野永策" userId="83354a5f-63ef-4440-b329-2f3d1a5cfabd" providerId="ADAL" clId="{AEBF4DD3-22E9-0F49-A97A-2A68C28CE7D9}" dt="2024-04-02T00:55:52.259" v="2597" actId="478"/>
          <ac:picMkLst>
            <pc:docMk/>
            <pc:sldMk cId="2537258232" sldId="533"/>
            <ac:picMk id="8" creationId="{460903A1-3707-722C-1F21-97554252AAEB}"/>
          </ac:picMkLst>
        </pc:picChg>
        <pc:picChg chg="add del mod">
          <ac:chgData name="荻野永策" userId="83354a5f-63ef-4440-b329-2f3d1a5cfabd" providerId="ADAL" clId="{AEBF4DD3-22E9-0F49-A97A-2A68C28CE7D9}" dt="2024-04-02T01:23:46.297" v="3817" actId="1076"/>
          <ac:picMkLst>
            <pc:docMk/>
            <pc:sldMk cId="2537258232" sldId="533"/>
            <ac:picMk id="24" creationId="{A9065E68-4E63-5624-1CD6-28553F49A32D}"/>
          </ac:picMkLst>
        </pc:picChg>
        <pc:picChg chg="add mod">
          <ac:chgData name="荻野永策" userId="83354a5f-63ef-4440-b329-2f3d1a5cfabd" providerId="ADAL" clId="{AEBF4DD3-22E9-0F49-A97A-2A68C28CE7D9}" dt="2024-04-02T01:24:11.810" v="3834" actId="1036"/>
          <ac:picMkLst>
            <pc:docMk/>
            <pc:sldMk cId="2537258232" sldId="533"/>
            <ac:picMk id="27" creationId="{5291CBE3-9A17-ABE2-B660-52DB50F406A7}"/>
          </ac:picMkLst>
        </pc:picChg>
        <pc:picChg chg="add mod">
          <ac:chgData name="荻野永策" userId="83354a5f-63ef-4440-b329-2f3d1a5cfabd" providerId="ADAL" clId="{AEBF4DD3-22E9-0F49-A97A-2A68C28CE7D9}" dt="2024-04-02T01:59:36.206" v="3939"/>
          <ac:picMkLst>
            <pc:docMk/>
            <pc:sldMk cId="2537258232" sldId="533"/>
            <ac:picMk id="35" creationId="{21E8FD21-04A7-C197-252F-95075198CF5A}"/>
          </ac:picMkLst>
        </pc:picChg>
        <pc:cxnChg chg="add mod">
          <ac:chgData name="荻野永策" userId="83354a5f-63ef-4440-b329-2f3d1a5cfabd" providerId="ADAL" clId="{AEBF4DD3-22E9-0F49-A97A-2A68C28CE7D9}" dt="2024-04-02T00:58:52.558" v="2738" actId="1076"/>
          <ac:cxnSpMkLst>
            <pc:docMk/>
            <pc:sldMk cId="2537258232" sldId="533"/>
            <ac:cxnSpMk id="3" creationId="{19543DFB-69CC-0BF1-B234-F04B55ACCD09}"/>
          </ac:cxnSpMkLst>
        </pc:cxnChg>
        <pc:cxnChg chg="add mod">
          <ac:chgData name="荻野永策" userId="83354a5f-63ef-4440-b329-2f3d1a5cfabd" providerId="ADAL" clId="{AEBF4DD3-22E9-0F49-A97A-2A68C28CE7D9}" dt="2024-04-02T00:58:52.558" v="2738" actId="1076"/>
          <ac:cxnSpMkLst>
            <pc:docMk/>
            <pc:sldMk cId="2537258232" sldId="533"/>
            <ac:cxnSpMk id="5" creationId="{8BEB78D3-08DA-36C6-2B9E-49501B0AF944}"/>
          </ac:cxnSpMkLst>
        </pc:cxnChg>
        <pc:cxnChg chg="add mod">
          <ac:chgData name="荻野永策" userId="83354a5f-63ef-4440-b329-2f3d1a5cfabd" providerId="ADAL" clId="{AEBF4DD3-22E9-0F49-A97A-2A68C28CE7D9}" dt="2024-04-02T01:07:56.353" v="3302" actId="692"/>
          <ac:cxnSpMkLst>
            <pc:docMk/>
            <pc:sldMk cId="2537258232" sldId="533"/>
            <ac:cxnSpMk id="31" creationId="{ED1CDB34-26AC-32C8-5A58-BB3E0EE8D8E2}"/>
          </ac:cxnSpMkLst>
        </pc:cxnChg>
        <pc:extLst>
          <p:ext xmlns:p="http://schemas.openxmlformats.org/presentationml/2006/main" uri="{D6D511B9-2390-475A-947B-AFAB55BFBCF1}">
            <pc226:cmChg xmlns:pc226="http://schemas.microsoft.com/office/powerpoint/2022/06/main/command" chg="add">
              <pc226:chgData name="荻野永策" userId="83354a5f-63ef-4440-b329-2f3d1a5cfabd" providerId="ADAL" clId="{AEBF4DD3-22E9-0F49-A97A-2A68C28CE7D9}" dt="2024-04-02T01:22:30.932" v="3758"/>
              <pc2:cmMkLst xmlns:pc2="http://schemas.microsoft.com/office/powerpoint/2019/9/main/command">
                <pc:docMk/>
                <pc:sldMk cId="2537258232" sldId="533"/>
                <pc2:cmMk id="{38BAAAAE-B364-844C-B0F9-0BAE8BBA55D2}"/>
              </pc2:cmMkLst>
            </pc226:cmChg>
            <pc226:cmChg xmlns:pc226="http://schemas.microsoft.com/office/powerpoint/2022/06/main/command" chg="add">
              <pc226:chgData name="荻野永策" userId="83354a5f-63ef-4440-b329-2f3d1a5cfabd" providerId="ADAL" clId="{AEBF4DD3-22E9-0F49-A97A-2A68C28CE7D9}" dt="2024-04-02T01:22:59.777" v="3759"/>
              <pc2:cmMkLst xmlns:pc2="http://schemas.microsoft.com/office/powerpoint/2019/9/main/command">
                <pc:docMk/>
                <pc:sldMk cId="2537258232" sldId="533"/>
                <pc2:cmMk id="{8DDD86D6-86F3-CB4F-B647-7F47E218FB1B}"/>
              </pc2:cmMkLst>
            </pc226:cmChg>
          </p:ext>
        </pc:extLst>
      </pc:sldChg>
      <pc:sldMasterChg chg="modSldLayout">
        <pc:chgData name="荻野永策" userId="83354a5f-63ef-4440-b329-2f3d1a5cfabd" providerId="ADAL" clId="{AEBF4DD3-22E9-0F49-A97A-2A68C28CE7D9}" dt="2024-04-02T01:43:48.176" v="3848" actId="121"/>
        <pc:sldMasterMkLst>
          <pc:docMk/>
          <pc:sldMasterMk cId="0" sldId="2147483648"/>
        </pc:sldMasterMkLst>
        <pc:sldLayoutChg chg="modSp mod">
          <pc:chgData name="荻野永策" userId="83354a5f-63ef-4440-b329-2f3d1a5cfabd" providerId="ADAL" clId="{AEBF4DD3-22E9-0F49-A97A-2A68C28CE7D9}" dt="2024-04-02T01:43:48.176" v="3848" actId="121"/>
          <pc:sldLayoutMkLst>
            <pc:docMk/>
            <pc:sldMasterMk cId="0" sldId="2147483648"/>
            <pc:sldLayoutMk cId="0" sldId="2147483650"/>
          </pc:sldLayoutMkLst>
          <pc:spChg chg="mod">
            <ac:chgData name="荻野永策" userId="83354a5f-63ef-4440-b329-2f3d1a5cfabd" providerId="ADAL" clId="{AEBF4DD3-22E9-0F49-A97A-2A68C28CE7D9}" dt="2024-04-02T01:43:48.176" v="3848" actId="121"/>
            <ac:spMkLst>
              <pc:docMk/>
              <pc:sldMasterMk cId="0" sldId="2147483648"/>
              <pc:sldLayoutMk cId="0" sldId="2147483650"/>
              <ac:spMk id="24" creationId="{00000000-0000-0000-0000-000000000000}"/>
            </ac:spMkLst>
          </pc:spChg>
        </pc:sldLayoutChg>
      </pc:sldMasterChg>
    </pc:docChg>
  </pc:docChgLst>
  <pc:docChgLst>
    <pc:chgData name="荻野永策" userId="83354a5f-63ef-4440-b329-2f3d1a5cfabd" providerId="ADAL" clId="{4D1DA3F8-DB5F-CD4D-AD73-915F8BCCBD36}"/>
    <pc:docChg chg="addSld delSld modSld">
      <pc:chgData name="荻野永策" userId="83354a5f-63ef-4440-b329-2f3d1a5cfabd" providerId="ADAL" clId="{4D1DA3F8-DB5F-CD4D-AD73-915F8BCCBD36}" dt="2023-06-20T08:23:37.174" v="11" actId="2696"/>
      <pc:docMkLst>
        <pc:docMk/>
      </pc:docMkLst>
      <pc:sldChg chg="add del">
        <pc:chgData name="荻野永策" userId="83354a5f-63ef-4440-b329-2f3d1a5cfabd" providerId="ADAL" clId="{4D1DA3F8-DB5F-CD4D-AD73-915F8BCCBD36}" dt="2023-06-20T08:23:37.154" v="10" actId="2696"/>
        <pc:sldMkLst>
          <pc:docMk/>
          <pc:sldMk cId="3875098104" sldId="358"/>
        </pc:sldMkLst>
      </pc:sldChg>
      <pc:sldChg chg="add del">
        <pc:chgData name="荻野永策" userId="83354a5f-63ef-4440-b329-2f3d1a5cfabd" providerId="ADAL" clId="{4D1DA3F8-DB5F-CD4D-AD73-915F8BCCBD36}" dt="2023-06-20T08:23:37.135" v="8" actId="2696"/>
        <pc:sldMkLst>
          <pc:docMk/>
          <pc:sldMk cId="2158452447" sldId="377"/>
        </pc:sldMkLst>
      </pc:sldChg>
      <pc:sldChg chg="add del">
        <pc:chgData name="荻野永策" userId="83354a5f-63ef-4440-b329-2f3d1a5cfabd" providerId="ADAL" clId="{4D1DA3F8-DB5F-CD4D-AD73-915F8BCCBD36}" dt="2023-06-20T08:23:37.126" v="7" actId="2696"/>
        <pc:sldMkLst>
          <pc:docMk/>
          <pc:sldMk cId="4100266143" sldId="485"/>
        </pc:sldMkLst>
      </pc:sldChg>
      <pc:sldChg chg="del">
        <pc:chgData name="荻野永策" userId="83354a5f-63ef-4440-b329-2f3d1a5cfabd" providerId="ADAL" clId="{4D1DA3F8-DB5F-CD4D-AD73-915F8BCCBD36}" dt="2023-06-19T05:07:35.530" v="3" actId="2696"/>
        <pc:sldMkLst>
          <pc:docMk/>
          <pc:sldMk cId="55792993" sldId="486"/>
        </pc:sldMkLst>
      </pc:sldChg>
      <pc:sldChg chg="del">
        <pc:chgData name="荻野永策" userId="83354a5f-63ef-4440-b329-2f3d1a5cfabd" providerId="ADAL" clId="{4D1DA3F8-DB5F-CD4D-AD73-915F8BCCBD36}" dt="2023-06-19T05:07:35.550" v="5" actId="2696"/>
        <pc:sldMkLst>
          <pc:docMk/>
          <pc:sldMk cId="1329632797" sldId="487"/>
        </pc:sldMkLst>
      </pc:sldChg>
      <pc:sldChg chg="add">
        <pc:chgData name="荻野永策" userId="83354a5f-63ef-4440-b329-2f3d1a5cfabd" providerId="ADAL" clId="{4D1DA3F8-DB5F-CD4D-AD73-915F8BCCBD36}" dt="2023-06-20T08:23:33.108" v="6"/>
        <pc:sldMkLst>
          <pc:docMk/>
          <pc:sldMk cId="3813950083" sldId="487"/>
        </pc:sldMkLst>
      </pc:sldChg>
      <pc:sldChg chg="add del">
        <pc:chgData name="荻野永策" userId="83354a5f-63ef-4440-b329-2f3d1a5cfabd" providerId="ADAL" clId="{4D1DA3F8-DB5F-CD4D-AD73-915F8BCCBD36}" dt="2023-06-20T08:23:37.174" v="11" actId="2696"/>
        <pc:sldMkLst>
          <pc:docMk/>
          <pc:sldMk cId="901675090" sldId="499"/>
        </pc:sldMkLst>
      </pc:sldChg>
      <pc:sldChg chg="del">
        <pc:chgData name="荻野永策" userId="83354a5f-63ef-4440-b329-2f3d1a5cfabd" providerId="ADAL" clId="{4D1DA3F8-DB5F-CD4D-AD73-915F8BCCBD36}" dt="2023-06-19T05:07:35.485" v="1" actId="2696"/>
        <pc:sldMkLst>
          <pc:docMk/>
          <pc:sldMk cId="2873575540" sldId="507"/>
        </pc:sldMkLst>
      </pc:sldChg>
      <pc:sldChg chg="del">
        <pc:chgData name="荻野永策" userId="83354a5f-63ef-4440-b329-2f3d1a5cfabd" providerId="ADAL" clId="{4D1DA3F8-DB5F-CD4D-AD73-915F8BCCBD36}" dt="2023-06-19T05:07:35.507" v="2" actId="2696"/>
        <pc:sldMkLst>
          <pc:docMk/>
          <pc:sldMk cId="987458284" sldId="508"/>
        </pc:sldMkLst>
      </pc:sldChg>
      <pc:sldChg chg="del">
        <pc:chgData name="荻野永策" userId="83354a5f-63ef-4440-b329-2f3d1a5cfabd" providerId="ADAL" clId="{4D1DA3F8-DB5F-CD4D-AD73-915F8BCCBD36}" dt="2023-06-19T05:07:35.532" v="4" actId="2696"/>
        <pc:sldMkLst>
          <pc:docMk/>
          <pc:sldMk cId="2561438482" sldId="509"/>
        </pc:sldMkLst>
      </pc:sldChg>
      <pc:sldChg chg="add del">
        <pc:chgData name="荻野永策" userId="83354a5f-63ef-4440-b329-2f3d1a5cfabd" providerId="ADAL" clId="{4D1DA3F8-DB5F-CD4D-AD73-915F8BCCBD36}" dt="2023-06-20T08:23:37.137" v="9" actId="2696"/>
        <pc:sldMkLst>
          <pc:docMk/>
          <pc:sldMk cId="1392579011" sldId="510"/>
        </pc:sldMkLst>
      </pc:sldChg>
      <pc:sldChg chg="add">
        <pc:chgData name="荻野永策" userId="83354a5f-63ef-4440-b329-2f3d1a5cfabd" providerId="ADAL" clId="{4D1DA3F8-DB5F-CD4D-AD73-915F8BCCBD36}" dt="2023-06-20T08:23:33.108" v="6"/>
        <pc:sldMkLst>
          <pc:docMk/>
          <pc:sldMk cId="826636143" sldId="511"/>
        </pc:sldMkLst>
      </pc:sldChg>
      <pc:sldChg chg="add">
        <pc:chgData name="荻野永策" userId="83354a5f-63ef-4440-b329-2f3d1a5cfabd" providerId="ADAL" clId="{4D1DA3F8-DB5F-CD4D-AD73-915F8BCCBD36}" dt="2023-06-20T08:23:33.108" v="6"/>
        <pc:sldMkLst>
          <pc:docMk/>
          <pc:sldMk cId="1113185116" sldId="512"/>
        </pc:sldMkLst>
      </pc:sldChg>
      <pc:sldChg chg="add">
        <pc:chgData name="荻野永策" userId="83354a5f-63ef-4440-b329-2f3d1a5cfabd" providerId="ADAL" clId="{4D1DA3F8-DB5F-CD4D-AD73-915F8BCCBD36}" dt="2023-06-20T08:23:33.108" v="6"/>
        <pc:sldMkLst>
          <pc:docMk/>
          <pc:sldMk cId="3458622351" sldId="513"/>
        </pc:sldMkLst>
      </pc:sldChg>
      <pc:sldChg chg="add">
        <pc:chgData name="荻野永策" userId="83354a5f-63ef-4440-b329-2f3d1a5cfabd" providerId="ADAL" clId="{4D1DA3F8-DB5F-CD4D-AD73-915F8BCCBD36}" dt="2023-06-20T08:23:33.108" v="6"/>
        <pc:sldMkLst>
          <pc:docMk/>
          <pc:sldMk cId="3754785912" sldId="514"/>
        </pc:sldMkLst>
      </pc:sldChg>
      <pc:sldChg chg="add">
        <pc:chgData name="荻野永策" userId="83354a5f-63ef-4440-b329-2f3d1a5cfabd" providerId="ADAL" clId="{4D1DA3F8-DB5F-CD4D-AD73-915F8BCCBD36}" dt="2023-06-20T08:23:33.108" v="6"/>
        <pc:sldMkLst>
          <pc:docMk/>
          <pc:sldMk cId="1941910543" sldId="515"/>
        </pc:sldMkLst>
      </pc:sldChg>
      <pc:sldChg chg="add">
        <pc:chgData name="荻野永策" userId="83354a5f-63ef-4440-b329-2f3d1a5cfabd" providerId="ADAL" clId="{4D1DA3F8-DB5F-CD4D-AD73-915F8BCCBD36}" dt="2023-06-20T08:23:33.108" v="6"/>
        <pc:sldMkLst>
          <pc:docMk/>
          <pc:sldMk cId="1880114045" sldId="516"/>
        </pc:sldMkLst>
      </pc:sldChg>
      <pc:sldChg chg="add">
        <pc:chgData name="荻野永策" userId="83354a5f-63ef-4440-b329-2f3d1a5cfabd" providerId="ADAL" clId="{4D1DA3F8-DB5F-CD4D-AD73-915F8BCCBD36}" dt="2023-06-20T08:23:33.108" v="6"/>
        <pc:sldMkLst>
          <pc:docMk/>
          <pc:sldMk cId="1914875873" sldId="517"/>
        </pc:sldMkLst>
      </pc:sldChg>
      <pc:sldChg chg="add">
        <pc:chgData name="荻野永策" userId="83354a5f-63ef-4440-b329-2f3d1a5cfabd" providerId="ADAL" clId="{4D1DA3F8-DB5F-CD4D-AD73-915F8BCCBD36}" dt="2023-06-20T08:23:33.108" v="6"/>
        <pc:sldMkLst>
          <pc:docMk/>
          <pc:sldMk cId="2705611357" sldId="518"/>
        </pc:sldMkLst>
      </pc:sldChg>
    </pc:docChg>
  </pc:docChgLst>
</pc:chgInfo>
</file>

<file path=ppt/comments/modernComment_1D2_AF4D751A.xml><?xml version="1.0" encoding="utf-8"?>
<p188:cmLst xmlns:a="http://schemas.openxmlformats.org/drawingml/2006/main" xmlns:r="http://schemas.openxmlformats.org/officeDocument/2006/relationships" xmlns:p188="http://schemas.microsoft.com/office/powerpoint/2018/8/main">
  <p188:cm id="{D898153D-CDA5-A64A-B8A4-DCBF68550604}" authorId="{ED900F37-0CE8-06C1-B200-B614220317B1}" created="2024-04-02T01:18:22.659">
    <ac:deMkLst xmlns:ac="http://schemas.microsoft.com/office/drawing/2013/main/command">
      <pc:docMk xmlns:pc="http://schemas.microsoft.com/office/powerpoint/2013/main/command"/>
      <pc:sldMk xmlns:pc="http://schemas.microsoft.com/office/powerpoint/2013/main/command" cId="2941089050" sldId="466"/>
      <ac:spMk id="2" creationId="{00000000-0000-0000-0000-000000000000}"/>
    </ac:deMkLst>
    <p188:txBody>
      <a:bodyPr/>
      <a:lstStyle/>
      <a:p>
        <a:r>
          <a:rPr lang="ja-JP" altLang="en-US"/>
          <a:t>特長がまとまると強みになるという理屈でページをまとめます。複数ある場合はこういうページを複数作りましょう。</a:t>
        </a:r>
      </a:p>
    </p188:txBody>
  </p188:cm>
</p188:cmLst>
</file>

<file path=ppt/comments/modernComment_1D3_DA002AE1.xml><?xml version="1.0" encoding="utf-8"?>
<p188:cmLst xmlns:a="http://schemas.openxmlformats.org/drawingml/2006/main" xmlns:r="http://schemas.openxmlformats.org/officeDocument/2006/relationships" xmlns:p188="http://schemas.microsoft.com/office/powerpoint/2018/8/main">
  <p188:cm id="{17E3252E-202C-8044-9AD3-9A5534DFD02D}" authorId="{ED900F37-0CE8-06C1-B200-B614220317B1}" created="2024-02-07T01:58:44.191">
    <ac:deMkLst xmlns:ac="http://schemas.microsoft.com/office/drawing/2013/main/command">
      <pc:docMk xmlns:pc="http://schemas.microsoft.com/office/powerpoint/2013/main/command"/>
      <pc:sldMk xmlns:pc="http://schemas.microsoft.com/office/powerpoint/2013/main/command" cId="3657444065" sldId="467"/>
      <ac:spMk id="5" creationId="{2F405FF9-AB36-FE17-14F2-90D4A2CC7FEA}"/>
    </ac:deMkLst>
    <p188:txBody>
      <a:bodyPr/>
      <a:lstStyle/>
      <a:p>
        <a:r>
          <a:rPr lang="ja-JP" altLang="en-US"/>
          <a:t>リード・顧客が業務やビジネスを推進する上で実現したいこと・達成したいことを記載します。ここからずれているといくら営業しても相手に響きません。複数ある場合はこのページを複数ページつくりましょう。</a:t>
        </a:r>
      </a:p>
    </p188:txBody>
  </p188:cm>
  <p188:cm id="{30B8E44A-619D-8840-9B3B-4A835A0374C5}" authorId="{ED900F37-0CE8-06C1-B200-B614220317B1}" created="2024-02-07T01:59:52.989">
    <ac:deMkLst xmlns:ac="http://schemas.microsoft.com/office/drawing/2013/main/command">
      <pc:docMk xmlns:pc="http://schemas.microsoft.com/office/powerpoint/2013/main/command"/>
      <pc:sldMk xmlns:pc="http://schemas.microsoft.com/office/powerpoint/2013/main/command" cId="3657444065" sldId="467"/>
      <ac:graphicFrameMk id="7" creationId="{F3057A6B-E7E5-C3D0-BC1C-08DFC1B096AD}"/>
    </ac:deMkLst>
    <p188:replyLst>
      <p188:reply id="{44E58673-AEF3-0445-B90F-6C3CBA025312}" authorId="{ED900F37-0CE8-06C1-B200-B614220317B1}" created="2024-02-07T02:00:35.369">
        <p188:txBody>
          <a:bodyPr/>
          <a:lstStyle/>
          <a:p>
            <a:r>
              <a:rPr lang="ja-JP" altLang="en-US"/>
              <a:t>事前にヒヤリングして聞き出せていればその内容を記載し、初めて会う場合は、仮説で記載するしかありません。</a:t>
            </a:r>
          </a:p>
        </p188:txBody>
      </p188:reply>
    </p188:replyLst>
    <p188:txBody>
      <a:bodyPr/>
      <a:lstStyle/>
      <a:p>
        <a:r>
          <a:rPr lang="ja-JP" altLang="en-US"/>
          <a:t>達成・実現したいことに対して、何かの理由でできない・進められないという課題や悩みがあります。それをこの表にまとめます。</a:t>
        </a:r>
      </a:p>
    </p188:txBody>
  </p188:cm>
</p188:cmLst>
</file>

<file path=ppt/comments/modernComment_1D6_71B79D51.xml><?xml version="1.0" encoding="utf-8"?>
<p188:cmLst xmlns:a="http://schemas.openxmlformats.org/drawingml/2006/main" xmlns:r="http://schemas.openxmlformats.org/officeDocument/2006/relationships" xmlns:p188="http://schemas.microsoft.com/office/powerpoint/2018/8/main">
  <p188:cm id="{4E5D0979-324E-C84D-B3BC-998B8748A323}" authorId="{ED900F37-0CE8-06C1-B200-B614220317B1}" created="2024-02-07T02:14:29.693">
    <ac:deMkLst xmlns:ac="http://schemas.microsoft.com/office/drawing/2013/main/command">
      <pc:docMk xmlns:pc="http://schemas.microsoft.com/office/powerpoint/2013/main/command"/>
      <pc:sldMk xmlns:pc="http://schemas.microsoft.com/office/powerpoint/2013/main/command" cId="1907858769" sldId="470"/>
      <ac:spMk id="2" creationId="{00000000-0000-0000-0000-000000000000}"/>
    </ac:deMkLst>
    <p188:txBody>
      <a:bodyPr/>
      <a:lstStyle/>
      <a:p>
        <a:r>
          <a:rPr lang="ja-JP" altLang="en-US"/>
          <a:t>価格を出せる製品なら費用を記載しましょう。価格が出せない場合は、「価格については事前にこういう項目をヒヤリングさせていただければお見積もりします」などと記載するか、もしくは、モデルケースなどで費用感を伝えるとよいでしょう。</a:t>
        </a:r>
      </a:p>
    </p188:txBody>
  </p188:cm>
</p188:cmLst>
</file>

<file path=ppt/comments/modernComment_1F5_3D098E72.xml><?xml version="1.0" encoding="utf-8"?>
<p188:cmLst xmlns:a="http://schemas.openxmlformats.org/drawingml/2006/main" xmlns:r="http://schemas.openxmlformats.org/officeDocument/2006/relationships" xmlns:p188="http://schemas.microsoft.com/office/powerpoint/2018/8/main">
  <p188:cm id="{C1CFDB65-DC6C-3A43-ACDD-47F1A5460E29}" authorId="{ED900F37-0CE8-06C1-B200-B614220317B1}" created="2024-04-02T01:17:30.305">
    <ac:deMkLst xmlns:ac="http://schemas.microsoft.com/office/drawing/2013/main/command">
      <pc:docMk xmlns:pc="http://schemas.microsoft.com/office/powerpoint/2013/main/command"/>
      <pc:sldMk xmlns:pc="http://schemas.microsoft.com/office/powerpoint/2013/main/command" cId="1024036466" sldId="501"/>
      <ac:picMk id="1026" creationId="{D5B9DBCD-4C80-3826-7EDF-1FE9B250DDD5}"/>
    </ac:deMkLst>
    <p188:txBody>
      <a:bodyPr/>
      <a:lstStyle/>
      <a:p>
        <a:r>
          <a:rPr lang="ja-JP" altLang="en-US"/>
          <a:t>弊社のように無形商材の場合はイメージ図・コンセプト図などを作成し掲載するとよいです。</a:t>
        </a:r>
      </a:p>
    </p188:txBody>
  </p188:cm>
</p188:cmLst>
</file>

<file path=ppt/comments/modernComment_209_ACD14A92.xml><?xml version="1.0" encoding="utf-8"?>
<p188:cmLst xmlns:a="http://schemas.openxmlformats.org/drawingml/2006/main" xmlns:r="http://schemas.openxmlformats.org/officeDocument/2006/relationships" xmlns:p188="http://schemas.microsoft.com/office/powerpoint/2018/8/main">
  <p188:cm id="{F3389634-95AD-CE4F-9ECB-E17122DEB6B3}" authorId="{ED900F37-0CE8-06C1-B200-B614220317B1}" created="2024-02-07T02:07:00.633">
    <ac:txMkLst xmlns:ac="http://schemas.microsoft.com/office/drawing/2013/main/command">
      <pc:docMk xmlns:pc="http://schemas.microsoft.com/office/powerpoint/2013/main/command"/>
      <pc:sldMk xmlns:pc="http://schemas.microsoft.com/office/powerpoint/2013/main/command" cId="2899397266" sldId="521"/>
      <ac:graphicFrameMk id="7" creationId="{835A6A01-DAF0-ABE1-E3A2-F4D5D64F5BE9}"/>
      <ac:tblMk/>
      <ac:tcMk rowId="4284334165" colId="544246201"/>
      <ac:txMk cp="0" len="9">
        <ac:context len="10" hash="2372692895"/>
      </ac:txMk>
    </ac:txMkLst>
    <p188:pos x="2150060" y="504978"/>
    <p188:txBody>
      <a:bodyPr/>
      <a:lstStyle/>
      <a:p>
        <a:r>
          <a:rPr lang="ja-JP" altLang="en-US"/>
          <a:t>先のページで記載したリード・顧客の課題をそのまま記載します</a:t>
        </a:r>
      </a:p>
    </p188:txBody>
  </p188:cm>
  <p188:cm id="{C13C5502-19F4-DB46-81F9-A0B4BF9E4143}" authorId="{ED900F37-0CE8-06C1-B200-B614220317B1}" created="2024-02-07T02:07:46.659">
    <ac:txMkLst xmlns:ac="http://schemas.microsoft.com/office/drawing/2013/main/command">
      <pc:docMk xmlns:pc="http://schemas.microsoft.com/office/powerpoint/2013/main/command"/>
      <pc:sldMk xmlns:pc="http://schemas.microsoft.com/office/powerpoint/2013/main/command" cId="2899397266" sldId="521"/>
      <ac:graphicFrameMk id="7" creationId="{835A6A01-DAF0-ABE1-E3A2-F4D5D64F5BE9}"/>
      <ac:tblMk/>
      <ac:tcMk rowId="4284334165" colId="2425533638"/>
      <ac:txMk cp="0" len="9">
        <ac:context len="10" hash="2568624261"/>
      </ac:txMk>
    </ac:txMkLst>
    <p188:pos x="6794796" y="504978"/>
    <p188:txBody>
      <a:bodyPr/>
      <a:lstStyle/>
      <a:p>
        <a:r>
          <a:rPr lang="ja-JP" altLang="en-US"/>
          <a:t>なぜ解決できるのか？の理由を記載します。「解決できる」というと、解決を保証することにもつながる可能性があるため、そういった表現が難しい場合は、「解決の支援」といった表記でも良いと思います。</a:t>
        </a:r>
      </a:p>
    </p188:txBody>
  </p188:cm>
</p188:cmLst>
</file>

<file path=ppt/comments/modernComment_20B_EDEB9CAC.xml><?xml version="1.0" encoding="utf-8"?>
<p188:cmLst xmlns:a="http://schemas.openxmlformats.org/drawingml/2006/main" xmlns:r="http://schemas.openxmlformats.org/officeDocument/2006/relationships" xmlns:p188="http://schemas.microsoft.com/office/powerpoint/2018/8/main">
  <p188:cm id="{C0AEF799-E436-CD4F-B0B9-0D36FD077FFE}" authorId="{ED900F37-0CE8-06C1-B200-B614220317B1}" created="2024-02-07T02:12:58.137">
    <ac:deMkLst xmlns:ac="http://schemas.microsoft.com/office/drawing/2013/main/command">
      <pc:docMk xmlns:pc="http://schemas.microsoft.com/office/powerpoint/2013/main/command"/>
      <pc:sldMk xmlns:pc="http://schemas.microsoft.com/office/powerpoint/2013/main/command" cId="3991641260" sldId="523"/>
      <ac:spMk id="4" creationId="{2DED7F1E-D207-4BC3-4675-B7C3771E10B7}"/>
    </ac:deMkLst>
    <p188:txBody>
      <a:bodyPr/>
      <a:lstStyle/>
      <a:p>
        <a:r>
          <a:rPr lang="ja-JP" altLang="en-US"/>
          <a:t>以下、課題の数だけ、解決できる理由とその事例を１つ１つ紹介します。</a:t>
        </a:r>
      </a:p>
    </p188:txBody>
  </p188:cm>
</p188:cmLst>
</file>

<file path=ppt/comments/modernComment_20E_222AD640.xml><?xml version="1.0" encoding="utf-8"?>
<p188:cmLst xmlns:a="http://schemas.openxmlformats.org/drawingml/2006/main" xmlns:r="http://schemas.openxmlformats.org/officeDocument/2006/relationships" xmlns:p188="http://schemas.microsoft.com/office/powerpoint/2018/8/main">
  <p188:cm id="{FE21009B-BF94-5840-B09B-FF528C0DD7CA}" authorId="{ED900F37-0CE8-06C1-B200-B614220317B1}" created="2024-02-07T02:14:29.693">
    <ac:deMkLst xmlns:ac="http://schemas.microsoft.com/office/drawing/2013/main/command">
      <pc:docMk xmlns:pc="http://schemas.microsoft.com/office/powerpoint/2013/main/command"/>
      <pc:sldMk xmlns:pc="http://schemas.microsoft.com/office/powerpoint/2013/main/command" cId="573232704" sldId="526"/>
      <ac:spMk id="2" creationId="{73BC65BC-06CE-3C29-367A-FE66A8C6AC5D}"/>
    </ac:deMkLst>
    <p188:txBody>
      <a:bodyPr/>
      <a:lstStyle/>
      <a:p>
        <a:r>
          <a:rPr lang="ja-JP" altLang="en-US"/>
          <a:t>正式発注に至るまでの主な流れを記載しましょう。社内検討が進まないことなどもあるので、サンプルで記載しているように、関係者に対する社内説明会の実施など、受注に至るまでに支援できることを一覧表にしてまとめておきましょう。</a:t>
        </a:r>
      </a:p>
    </p188:txBody>
  </p188:cm>
</p188:cmLst>
</file>

<file path=ppt/comments/modernComment_211_2975DAEB.xml><?xml version="1.0" encoding="utf-8"?>
<p188:cmLst xmlns:a="http://schemas.openxmlformats.org/drawingml/2006/main" xmlns:r="http://schemas.openxmlformats.org/officeDocument/2006/relationships" xmlns:p188="http://schemas.microsoft.com/office/powerpoint/2018/8/main">
  <p188:cm id="{10519FE4-08B7-274B-82D2-4AB986CB8C11}" authorId="{ED900F37-0CE8-06C1-B200-B614220317B1}" created="2024-04-02T01:14:32.216">
    <ac:txMkLst xmlns:ac="http://schemas.microsoft.com/office/drawing/2013/main/command">
      <pc:docMk xmlns:pc="http://schemas.microsoft.com/office/powerpoint/2013/main/command"/>
      <pc:sldMk xmlns:pc="http://schemas.microsoft.com/office/powerpoint/2013/main/command" cId="695589611" sldId="529"/>
      <ac:spMk id="9" creationId="{00000000-0000-0000-0000-000000000000}"/>
      <ac:txMk cp="0" len="13">
        <ac:context len="24" hash="3621286810"/>
      </ac:txMk>
    </ac:txMkLst>
    <p188:pos x="8329285" y="1563657"/>
    <p188:txBody>
      <a:bodyPr/>
      <a:lstStyle/>
      <a:p>
        <a:r>
          <a:rPr lang="ja-JP" altLang="en-US"/>
          <a:t>資料の内容が想起できるようなタイトルがよいです</a:t>
        </a:r>
      </a:p>
    </p188:txBody>
  </p188:cm>
</p188:cmLst>
</file>

<file path=ppt/comments/modernComment_215_973B7CF8.xml><?xml version="1.0" encoding="utf-8"?>
<p188:cmLst xmlns:a="http://schemas.openxmlformats.org/drawingml/2006/main" xmlns:r="http://schemas.openxmlformats.org/officeDocument/2006/relationships" xmlns:p188="http://schemas.microsoft.com/office/powerpoint/2018/8/main">
  <p188:cm id="{38BAAAAE-B364-844C-B0F9-0BAE8BBA55D2}" authorId="{ED900F37-0CE8-06C1-B200-B614220317B1}" created="2024-04-02T01:22:30.881">
    <ac:deMkLst xmlns:ac="http://schemas.microsoft.com/office/drawing/2013/main/command">
      <pc:docMk xmlns:pc="http://schemas.microsoft.com/office/powerpoint/2013/main/command"/>
      <pc:sldMk xmlns:pc="http://schemas.microsoft.com/office/powerpoint/2013/main/command" cId="2537258232" sldId="533"/>
      <ac:spMk id="32" creationId="{B91D388F-F8C8-194C-2C13-CD97C4A5B1BA}"/>
    </ac:deMkLst>
    <p188:txBody>
      <a:bodyPr/>
      <a:lstStyle/>
      <a:p>
        <a:r>
          <a:rPr lang="ja-JP" altLang="en-US"/>
          <a:t>グラフ化できると視覚的に効果がわかるのでできる限り使いましょう。</a:t>
        </a:r>
      </a:p>
    </p188:txBody>
  </p188:cm>
  <p188:cm id="{8DDD86D6-86F3-CB4F-B647-7F47E218FB1B}" authorId="{ED900F37-0CE8-06C1-B200-B614220317B1}" created="2024-04-02T01:22:59.729">
    <ac:deMkLst xmlns:ac="http://schemas.microsoft.com/office/drawing/2013/main/command">
      <pc:docMk xmlns:pc="http://schemas.microsoft.com/office/powerpoint/2013/main/command"/>
      <pc:sldMk xmlns:pc="http://schemas.microsoft.com/office/powerpoint/2013/main/command" cId="2537258232" sldId="533"/>
      <ac:spMk id="26" creationId="{FFB17BA4-D0F3-5452-55FF-D2973807C66B}"/>
    </ac:deMkLst>
    <p188:txBody>
      <a:bodyPr/>
      <a:lstStyle/>
      <a:p>
        <a:r>
          <a:rPr lang="ja-JP" altLang="en-US"/>
          <a:t>グラフ化・数値化が難しい場合は、お客様の声を記載しましょう。</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2"/>
            <a:ext cx="2945862" cy="497333"/>
          </a:xfrm>
          <a:prstGeom prst="rect">
            <a:avLst/>
          </a:prstGeom>
          <a:noFill/>
          <a:ln w="9525">
            <a:noFill/>
            <a:miter lim="800000"/>
            <a:headEnd/>
            <a:tailEnd/>
          </a:ln>
          <a:effectLst/>
        </p:spPr>
        <p:txBody>
          <a:bodyPr vert="horz" wrap="square" lIns="91709" tIns="45854" rIns="91709" bIns="45854" numCol="1" anchor="t" anchorCtr="0" compatLnSpc="1">
            <a:prstTxWarp prst="textNoShape">
              <a:avLst/>
            </a:prstTxWarp>
          </a:bodyPr>
          <a:lstStyle>
            <a:lvl1pPr>
              <a:defRPr sz="1200"/>
            </a:lvl1pPr>
          </a:lstStyle>
          <a:p>
            <a:pPr>
              <a:defRPr/>
            </a:pPr>
            <a:endParaRPr lang="ja-JP" altLang="en-US"/>
          </a:p>
        </p:txBody>
      </p:sp>
      <p:sp>
        <p:nvSpPr>
          <p:cNvPr id="18435" name="Rectangle 3"/>
          <p:cNvSpPr>
            <a:spLocks noGrp="1" noChangeArrowheads="1"/>
          </p:cNvSpPr>
          <p:nvPr>
            <p:ph type="dt" sz="quarter" idx="1"/>
          </p:nvPr>
        </p:nvSpPr>
        <p:spPr bwMode="auto">
          <a:xfrm>
            <a:off x="3851814" y="2"/>
            <a:ext cx="2945862" cy="497333"/>
          </a:xfrm>
          <a:prstGeom prst="rect">
            <a:avLst/>
          </a:prstGeom>
          <a:noFill/>
          <a:ln w="9525">
            <a:noFill/>
            <a:miter lim="800000"/>
            <a:headEnd/>
            <a:tailEnd/>
          </a:ln>
          <a:effectLst/>
        </p:spPr>
        <p:txBody>
          <a:bodyPr vert="horz" wrap="square" lIns="91709" tIns="45854" rIns="91709" bIns="45854" numCol="1" anchor="t" anchorCtr="0" compatLnSpc="1">
            <a:prstTxWarp prst="textNoShape">
              <a:avLst/>
            </a:prstTxWarp>
          </a:bodyPr>
          <a:lstStyle>
            <a:lvl1pPr algn="r">
              <a:defRPr sz="1200"/>
            </a:lvl1pPr>
          </a:lstStyle>
          <a:p>
            <a:pPr>
              <a:defRPr/>
            </a:pPr>
            <a:endParaRPr lang="ja-JP" altLang="en-US"/>
          </a:p>
        </p:txBody>
      </p:sp>
      <p:sp>
        <p:nvSpPr>
          <p:cNvPr id="18436" name="Rectangle 4"/>
          <p:cNvSpPr>
            <a:spLocks noGrp="1" noChangeArrowheads="1"/>
          </p:cNvSpPr>
          <p:nvPr>
            <p:ph type="ftr" sz="quarter" idx="2"/>
          </p:nvPr>
        </p:nvSpPr>
        <p:spPr bwMode="auto">
          <a:xfrm>
            <a:off x="0" y="9429307"/>
            <a:ext cx="2945862" cy="497333"/>
          </a:xfrm>
          <a:prstGeom prst="rect">
            <a:avLst/>
          </a:prstGeom>
          <a:noFill/>
          <a:ln w="9525">
            <a:noFill/>
            <a:miter lim="800000"/>
            <a:headEnd/>
            <a:tailEnd/>
          </a:ln>
          <a:effectLst/>
        </p:spPr>
        <p:txBody>
          <a:bodyPr vert="horz" wrap="square" lIns="91709" tIns="45854" rIns="91709" bIns="45854" numCol="1" anchor="b" anchorCtr="0" compatLnSpc="1">
            <a:prstTxWarp prst="textNoShape">
              <a:avLst/>
            </a:prstTxWarp>
          </a:bodyPr>
          <a:lstStyle>
            <a:lvl1pPr>
              <a:defRPr sz="1200"/>
            </a:lvl1pPr>
          </a:lstStyle>
          <a:p>
            <a:pPr>
              <a:defRPr/>
            </a:pPr>
            <a:endParaRPr lang="ja-JP" altLang="en-US"/>
          </a:p>
        </p:txBody>
      </p:sp>
      <p:sp>
        <p:nvSpPr>
          <p:cNvPr id="18437" name="Rectangle 5"/>
          <p:cNvSpPr>
            <a:spLocks noGrp="1" noChangeArrowheads="1"/>
          </p:cNvSpPr>
          <p:nvPr>
            <p:ph type="sldNum" sz="quarter" idx="3"/>
          </p:nvPr>
        </p:nvSpPr>
        <p:spPr bwMode="auto">
          <a:xfrm>
            <a:off x="3851814" y="9429307"/>
            <a:ext cx="2945862" cy="497333"/>
          </a:xfrm>
          <a:prstGeom prst="rect">
            <a:avLst/>
          </a:prstGeom>
          <a:noFill/>
          <a:ln w="9525">
            <a:noFill/>
            <a:miter lim="800000"/>
            <a:headEnd/>
            <a:tailEnd/>
          </a:ln>
          <a:effectLst/>
        </p:spPr>
        <p:txBody>
          <a:bodyPr vert="horz" wrap="square" lIns="91709" tIns="45854" rIns="91709" bIns="45854" numCol="1" anchor="b" anchorCtr="0" compatLnSpc="1">
            <a:prstTxWarp prst="textNoShape">
              <a:avLst/>
            </a:prstTxWarp>
          </a:bodyPr>
          <a:lstStyle>
            <a:lvl1pPr algn="r">
              <a:defRPr sz="1200"/>
            </a:lvl1pPr>
          </a:lstStyle>
          <a:p>
            <a:pPr>
              <a:defRPr/>
            </a:pPr>
            <a:fld id="{A2951F77-11DD-4D4C-AA57-38EB6C915EE7}" type="slidenum">
              <a:rPr lang="ja-JP" altLang="en-US"/>
              <a:pPr>
                <a:defRPr/>
              </a:pPr>
              <a:t>‹#›</a:t>
            </a:fld>
            <a:endParaRPr lang="ja-JP" altLang="en-US"/>
          </a:p>
        </p:txBody>
      </p:sp>
    </p:spTree>
    <p:extLst>
      <p:ext uri="{BB962C8B-B14F-4D97-AF65-F5344CB8AC3E}">
        <p14:creationId xmlns:p14="http://schemas.microsoft.com/office/powerpoint/2010/main" val="38500534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2"/>
            <a:ext cx="2945862" cy="497333"/>
          </a:xfrm>
          <a:prstGeom prst="rect">
            <a:avLst/>
          </a:prstGeom>
        </p:spPr>
        <p:txBody>
          <a:bodyPr vert="horz" lIns="91709" tIns="45854" rIns="91709" bIns="45854" rtlCol="0"/>
          <a:lstStyle>
            <a:lvl1pPr algn="l">
              <a:defRPr sz="1200"/>
            </a:lvl1pPr>
          </a:lstStyle>
          <a:p>
            <a:pPr>
              <a:defRPr/>
            </a:pPr>
            <a:endParaRPr lang="ja-JP" altLang="en-US"/>
          </a:p>
        </p:txBody>
      </p:sp>
      <p:sp>
        <p:nvSpPr>
          <p:cNvPr id="3" name="日付プレースホルダ 2"/>
          <p:cNvSpPr>
            <a:spLocks noGrp="1"/>
          </p:cNvSpPr>
          <p:nvPr>
            <p:ph type="dt" idx="1"/>
          </p:nvPr>
        </p:nvSpPr>
        <p:spPr>
          <a:xfrm>
            <a:off x="3850295" y="2"/>
            <a:ext cx="2945862" cy="497333"/>
          </a:xfrm>
          <a:prstGeom prst="rect">
            <a:avLst/>
          </a:prstGeom>
        </p:spPr>
        <p:txBody>
          <a:bodyPr vert="horz" lIns="91709" tIns="45854" rIns="91709" bIns="45854" rtlCol="0"/>
          <a:lstStyle>
            <a:lvl1pPr algn="r">
              <a:defRPr sz="1200"/>
            </a:lvl1pPr>
          </a:lstStyle>
          <a:p>
            <a:pPr>
              <a:defRPr/>
            </a:pPr>
            <a:fld id="{EF56965A-C340-4493-9F4E-353100C09A33}" type="datetimeFigureOut">
              <a:rPr lang="ja-JP" altLang="en-US"/>
              <a:pPr>
                <a:defRPr/>
              </a:pPr>
              <a:t>2024/4/2</a:t>
            </a:fld>
            <a:endParaRPr lang="ja-JP" altLang="en-US"/>
          </a:p>
        </p:txBody>
      </p:sp>
      <p:sp>
        <p:nvSpPr>
          <p:cNvPr id="4" name="スライド イメージ プレースホルダ 3"/>
          <p:cNvSpPr>
            <a:spLocks noGrp="1" noRot="1" noChangeAspect="1"/>
          </p:cNvSpPr>
          <p:nvPr>
            <p:ph type="sldImg" idx="2"/>
          </p:nvPr>
        </p:nvSpPr>
        <p:spPr>
          <a:xfrm>
            <a:off x="711200" y="744538"/>
            <a:ext cx="5375275" cy="3721100"/>
          </a:xfrm>
          <a:prstGeom prst="rect">
            <a:avLst/>
          </a:prstGeom>
          <a:noFill/>
          <a:ln w="12700">
            <a:solidFill>
              <a:prstClr val="black"/>
            </a:solidFill>
          </a:ln>
        </p:spPr>
        <p:txBody>
          <a:bodyPr vert="horz" lIns="91709" tIns="45854" rIns="91709" bIns="45854" rtlCol="0" anchor="ctr"/>
          <a:lstStyle/>
          <a:p>
            <a:pPr lvl="0"/>
            <a:endParaRPr lang="ja-JP" altLang="en-US" noProof="0"/>
          </a:p>
        </p:txBody>
      </p:sp>
      <p:sp>
        <p:nvSpPr>
          <p:cNvPr id="5" name="ノート プレースホルダ 4"/>
          <p:cNvSpPr>
            <a:spLocks noGrp="1"/>
          </p:cNvSpPr>
          <p:nvPr>
            <p:ph type="body" sz="quarter" idx="3"/>
          </p:nvPr>
        </p:nvSpPr>
        <p:spPr>
          <a:xfrm>
            <a:off x="679465" y="4714653"/>
            <a:ext cx="5438748" cy="4466756"/>
          </a:xfrm>
          <a:prstGeom prst="rect">
            <a:avLst/>
          </a:prstGeom>
        </p:spPr>
        <p:txBody>
          <a:bodyPr vert="horz" lIns="91709" tIns="45854" rIns="91709" bIns="45854"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427765"/>
            <a:ext cx="2945862" cy="497332"/>
          </a:xfrm>
          <a:prstGeom prst="rect">
            <a:avLst/>
          </a:prstGeom>
        </p:spPr>
        <p:txBody>
          <a:bodyPr vert="horz" lIns="91709" tIns="45854" rIns="91709" bIns="45854" rtlCol="0" anchor="b"/>
          <a:lstStyle>
            <a:lvl1pPr algn="l">
              <a:defRPr sz="1200"/>
            </a:lvl1pPr>
          </a:lstStyle>
          <a:p>
            <a:pPr>
              <a:defRPr/>
            </a:pPr>
            <a:endParaRPr lang="ja-JP" altLang="en-US"/>
          </a:p>
        </p:txBody>
      </p:sp>
      <p:sp>
        <p:nvSpPr>
          <p:cNvPr id="7" name="スライド番号プレースホルダ 6"/>
          <p:cNvSpPr>
            <a:spLocks noGrp="1"/>
          </p:cNvSpPr>
          <p:nvPr>
            <p:ph type="sldNum" sz="quarter" idx="5"/>
          </p:nvPr>
        </p:nvSpPr>
        <p:spPr>
          <a:xfrm>
            <a:off x="3850295" y="9427765"/>
            <a:ext cx="2945862" cy="497332"/>
          </a:xfrm>
          <a:prstGeom prst="rect">
            <a:avLst/>
          </a:prstGeom>
        </p:spPr>
        <p:txBody>
          <a:bodyPr vert="horz" lIns="91709" tIns="45854" rIns="91709" bIns="45854" rtlCol="0" anchor="b"/>
          <a:lstStyle>
            <a:lvl1pPr algn="r">
              <a:defRPr sz="1200"/>
            </a:lvl1pPr>
          </a:lstStyle>
          <a:p>
            <a:pPr>
              <a:defRPr/>
            </a:pPr>
            <a:fld id="{A2D1B73D-F707-4B4A-89EA-50E79DE645DA}" type="slidenum">
              <a:rPr lang="ja-JP" altLang="en-US"/>
              <a:pPr>
                <a:defRPr/>
              </a:pPr>
              <a:t>‹#›</a:t>
            </a:fld>
            <a:endParaRPr lang="ja-JP" altLang="en-US"/>
          </a:p>
        </p:txBody>
      </p:sp>
    </p:spTree>
    <p:extLst>
      <p:ext uri="{BB962C8B-B14F-4D97-AF65-F5344CB8AC3E}">
        <p14:creationId xmlns:p14="http://schemas.microsoft.com/office/powerpoint/2010/main" val="5519193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21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922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7EBA313-EC97-413E-B574-45A174DE7E6A}" type="slidenum">
              <a:rPr lang="ja-JP" altLang="en-US" smtClean="0"/>
              <a:pPr/>
              <a:t>0</a:t>
            </a:fld>
            <a:endParaRPr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6E9224-1B4C-2227-9BF8-92653FE4A1DF}"/>
            </a:ext>
          </a:extLst>
        </p:cNvPr>
        <p:cNvGrpSpPr/>
        <p:nvPr/>
      </p:nvGrpSpPr>
      <p:grpSpPr>
        <a:xfrm>
          <a:off x="0" y="0"/>
          <a:ext cx="0" cy="0"/>
          <a:chOff x="0" y="0"/>
          <a:chExt cx="0" cy="0"/>
        </a:xfrm>
      </p:grpSpPr>
      <p:sp>
        <p:nvSpPr>
          <p:cNvPr id="9218" name="スライド イメージ プレースホルダ 1">
            <a:extLst>
              <a:ext uri="{FF2B5EF4-FFF2-40B4-BE49-F238E27FC236}">
                <a16:creationId xmlns:a16="http://schemas.microsoft.com/office/drawing/2014/main" id="{BC04B590-2EDA-03A0-17D9-F871FBE1DA0A}"/>
              </a:ext>
            </a:extLst>
          </p:cNvPr>
          <p:cNvSpPr>
            <a:spLocks noGrp="1" noRot="1" noChangeAspect="1" noTextEdit="1"/>
          </p:cNvSpPr>
          <p:nvPr>
            <p:ph type="sldImg"/>
          </p:nvPr>
        </p:nvSpPr>
        <p:spPr bwMode="auto">
          <a:noFill/>
          <a:ln>
            <a:solidFill>
              <a:srgbClr val="000000"/>
            </a:solidFill>
            <a:miter lim="800000"/>
            <a:headEnd/>
            <a:tailEnd/>
          </a:ln>
        </p:spPr>
      </p:sp>
      <p:sp>
        <p:nvSpPr>
          <p:cNvPr id="9219" name="ノート プレースホルダ 2">
            <a:extLst>
              <a:ext uri="{FF2B5EF4-FFF2-40B4-BE49-F238E27FC236}">
                <a16:creationId xmlns:a16="http://schemas.microsoft.com/office/drawing/2014/main" id="{7BA47840-D19A-2909-8C50-F33BF18C2DC2}"/>
              </a:ext>
            </a:extLst>
          </p:cNvPr>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9220" name="スライド番号プレースホルダ 3">
            <a:extLst>
              <a:ext uri="{FF2B5EF4-FFF2-40B4-BE49-F238E27FC236}">
                <a16:creationId xmlns:a16="http://schemas.microsoft.com/office/drawing/2014/main" id="{4BC2A26C-A662-CEBD-3D72-629D86ACE843}"/>
              </a:ext>
            </a:extLst>
          </p:cNvPr>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7EBA313-EC97-413E-B574-45A174DE7E6A}" type="slidenum">
              <a:rPr lang="ja-JP" altLang="en-US" smtClean="0"/>
              <a:pPr/>
              <a:t>9</a:t>
            </a:fld>
            <a:endParaRPr lang="ja-JP" altLang="en-US" dirty="0"/>
          </a:p>
        </p:txBody>
      </p:sp>
    </p:spTree>
    <p:extLst>
      <p:ext uri="{BB962C8B-B14F-4D97-AF65-F5344CB8AC3E}">
        <p14:creationId xmlns:p14="http://schemas.microsoft.com/office/powerpoint/2010/main" val="17874295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BDB616-46CD-8FD4-14A4-BDE38DB7DD35}"/>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351ED3CF-625D-2557-776E-B94A5CDABD6A}"/>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4EA759DF-2A20-1DB1-D4A6-A8EBB41863CD}"/>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DC1DAA9D-BE7C-4B18-F485-8C7F930E3D0D}"/>
              </a:ext>
            </a:extLst>
          </p:cNvPr>
          <p:cNvSpPr>
            <a:spLocks noGrp="1"/>
          </p:cNvSpPr>
          <p:nvPr>
            <p:ph type="sldNum" sz="quarter" idx="10"/>
          </p:nvPr>
        </p:nvSpPr>
        <p:spPr/>
        <p:txBody>
          <a:bodyPr/>
          <a:lstStyle/>
          <a:p>
            <a:pPr>
              <a:defRPr/>
            </a:pPr>
            <a:fld id="{A2D1B73D-F707-4B4A-89EA-50E79DE645DA}" type="slidenum">
              <a:rPr lang="ja-JP" altLang="en-US" smtClean="0"/>
              <a:pPr>
                <a:defRPr/>
              </a:pPr>
              <a:t>10</a:t>
            </a:fld>
            <a:endParaRPr lang="ja-JP" altLang="en-US"/>
          </a:p>
        </p:txBody>
      </p:sp>
    </p:spTree>
    <p:extLst>
      <p:ext uri="{BB962C8B-B14F-4D97-AF65-F5344CB8AC3E}">
        <p14:creationId xmlns:p14="http://schemas.microsoft.com/office/powerpoint/2010/main" val="23655508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A2D1B73D-F707-4B4A-89EA-50E79DE645DA}" type="slidenum">
              <a:rPr lang="ja-JP" altLang="en-US" smtClean="0"/>
              <a:pPr>
                <a:defRPr/>
              </a:pPr>
              <a:t>11</a:t>
            </a:fld>
            <a:endParaRPr lang="ja-JP" altLang="en-US"/>
          </a:p>
        </p:txBody>
      </p:sp>
    </p:spTree>
    <p:extLst>
      <p:ext uri="{BB962C8B-B14F-4D97-AF65-F5344CB8AC3E}">
        <p14:creationId xmlns:p14="http://schemas.microsoft.com/office/powerpoint/2010/main" val="37159462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7D9F75-145D-D033-F376-BE96D9B269E3}"/>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2FBDEE2B-4609-C633-8776-C4EC7836E340}"/>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89F31F14-3425-31A8-AFC7-2E3F43319872}"/>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DBD6A902-08FB-BA67-5766-51363179760A}"/>
              </a:ext>
            </a:extLst>
          </p:cNvPr>
          <p:cNvSpPr>
            <a:spLocks noGrp="1"/>
          </p:cNvSpPr>
          <p:nvPr>
            <p:ph type="sldNum" sz="quarter" idx="10"/>
          </p:nvPr>
        </p:nvSpPr>
        <p:spPr/>
        <p:txBody>
          <a:bodyPr/>
          <a:lstStyle/>
          <a:p>
            <a:pPr>
              <a:defRPr/>
            </a:pPr>
            <a:fld id="{A2D1B73D-F707-4B4A-89EA-50E79DE645DA}" type="slidenum">
              <a:rPr lang="ja-JP" altLang="en-US" smtClean="0"/>
              <a:pPr>
                <a:defRPr/>
              </a:pPr>
              <a:t>12</a:t>
            </a:fld>
            <a:endParaRPr lang="ja-JP" altLang="en-US"/>
          </a:p>
        </p:txBody>
      </p:sp>
    </p:spTree>
    <p:extLst>
      <p:ext uri="{BB962C8B-B14F-4D97-AF65-F5344CB8AC3E}">
        <p14:creationId xmlns:p14="http://schemas.microsoft.com/office/powerpoint/2010/main" val="12495819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44FB7B-00B6-AB27-9794-BB660AAB43CE}"/>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CB9A9558-44E8-1C87-E267-ED5885D7BFA6}"/>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A1DEA1B8-5EF2-4087-FA64-B7D22A95D5D8}"/>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282AF2D6-6B58-D83D-6B6F-22E19B4EF88C}"/>
              </a:ext>
            </a:extLst>
          </p:cNvPr>
          <p:cNvSpPr>
            <a:spLocks noGrp="1"/>
          </p:cNvSpPr>
          <p:nvPr>
            <p:ph type="sldNum" sz="quarter" idx="10"/>
          </p:nvPr>
        </p:nvSpPr>
        <p:spPr/>
        <p:txBody>
          <a:bodyPr/>
          <a:lstStyle/>
          <a:p>
            <a:pPr>
              <a:defRPr/>
            </a:pPr>
            <a:fld id="{A2D1B73D-F707-4B4A-89EA-50E79DE645DA}" type="slidenum">
              <a:rPr lang="ja-JP" altLang="en-US" smtClean="0"/>
              <a:pPr>
                <a:defRPr/>
              </a:pPr>
              <a:t>13</a:t>
            </a:fld>
            <a:endParaRPr lang="ja-JP" altLang="en-US"/>
          </a:p>
        </p:txBody>
      </p:sp>
    </p:spTree>
    <p:extLst>
      <p:ext uri="{BB962C8B-B14F-4D97-AF65-F5344CB8AC3E}">
        <p14:creationId xmlns:p14="http://schemas.microsoft.com/office/powerpoint/2010/main" val="3762457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7D9F75-145D-D033-F376-BE96D9B269E3}"/>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2FBDEE2B-4609-C633-8776-C4EC7836E340}"/>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89F31F14-3425-31A8-AFC7-2E3F43319872}"/>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DBD6A902-08FB-BA67-5766-51363179760A}"/>
              </a:ext>
            </a:extLst>
          </p:cNvPr>
          <p:cNvSpPr>
            <a:spLocks noGrp="1"/>
          </p:cNvSpPr>
          <p:nvPr>
            <p:ph type="sldNum" sz="quarter" idx="10"/>
          </p:nvPr>
        </p:nvSpPr>
        <p:spPr/>
        <p:txBody>
          <a:bodyPr/>
          <a:lstStyle/>
          <a:p>
            <a:pPr>
              <a:defRPr/>
            </a:pPr>
            <a:fld id="{A2D1B73D-F707-4B4A-89EA-50E79DE645DA}" type="slidenum">
              <a:rPr lang="ja-JP" altLang="en-US" smtClean="0"/>
              <a:pPr>
                <a:defRPr/>
              </a:pPr>
              <a:t>14</a:t>
            </a:fld>
            <a:endParaRPr lang="ja-JP" altLang="en-US"/>
          </a:p>
        </p:txBody>
      </p:sp>
    </p:spTree>
    <p:extLst>
      <p:ext uri="{BB962C8B-B14F-4D97-AF65-F5344CB8AC3E}">
        <p14:creationId xmlns:p14="http://schemas.microsoft.com/office/powerpoint/2010/main" val="3748576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9E5A15-E5AF-7F71-1A5E-163912218BE9}"/>
            </a:ext>
          </a:extLst>
        </p:cNvPr>
        <p:cNvGrpSpPr/>
        <p:nvPr/>
      </p:nvGrpSpPr>
      <p:grpSpPr>
        <a:xfrm>
          <a:off x="0" y="0"/>
          <a:ext cx="0" cy="0"/>
          <a:chOff x="0" y="0"/>
          <a:chExt cx="0" cy="0"/>
        </a:xfrm>
      </p:grpSpPr>
      <p:sp>
        <p:nvSpPr>
          <p:cNvPr id="9218" name="スライド イメージ プレースホルダ 1">
            <a:extLst>
              <a:ext uri="{FF2B5EF4-FFF2-40B4-BE49-F238E27FC236}">
                <a16:creationId xmlns:a16="http://schemas.microsoft.com/office/drawing/2014/main" id="{2150F0AD-1C83-629D-1A61-2FBFC9B07129}"/>
              </a:ext>
            </a:extLst>
          </p:cNvPr>
          <p:cNvSpPr>
            <a:spLocks noGrp="1" noRot="1" noChangeAspect="1" noTextEdit="1"/>
          </p:cNvSpPr>
          <p:nvPr>
            <p:ph type="sldImg"/>
          </p:nvPr>
        </p:nvSpPr>
        <p:spPr bwMode="auto">
          <a:noFill/>
          <a:ln>
            <a:solidFill>
              <a:srgbClr val="000000"/>
            </a:solidFill>
            <a:miter lim="800000"/>
            <a:headEnd/>
            <a:tailEnd/>
          </a:ln>
        </p:spPr>
      </p:sp>
      <p:sp>
        <p:nvSpPr>
          <p:cNvPr id="9219" name="ノート プレースホルダ 2">
            <a:extLst>
              <a:ext uri="{FF2B5EF4-FFF2-40B4-BE49-F238E27FC236}">
                <a16:creationId xmlns:a16="http://schemas.microsoft.com/office/drawing/2014/main" id="{6070F3B2-B8A9-4F86-EC71-F59303EC8C38}"/>
              </a:ext>
            </a:extLst>
          </p:cNvPr>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9220" name="スライド番号プレースホルダ 3">
            <a:extLst>
              <a:ext uri="{FF2B5EF4-FFF2-40B4-BE49-F238E27FC236}">
                <a16:creationId xmlns:a16="http://schemas.microsoft.com/office/drawing/2014/main" id="{226B6BED-B2F5-16F2-6B3D-B1347102455B}"/>
              </a:ext>
            </a:extLst>
          </p:cNvPr>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7EBA313-EC97-413E-B574-45A174DE7E6A}" type="slidenum">
              <a:rPr lang="ja-JP" altLang="en-US" smtClean="0"/>
              <a:pPr/>
              <a:t>15</a:t>
            </a:fld>
            <a:endParaRPr lang="ja-JP" altLang="en-US" dirty="0"/>
          </a:p>
        </p:txBody>
      </p:sp>
    </p:spTree>
    <p:extLst>
      <p:ext uri="{BB962C8B-B14F-4D97-AF65-F5344CB8AC3E}">
        <p14:creationId xmlns:p14="http://schemas.microsoft.com/office/powerpoint/2010/main" val="5855204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F844DC-EC9A-D784-56EB-5FDFC6146C14}"/>
            </a:ext>
          </a:extLst>
        </p:cNvPr>
        <p:cNvGrpSpPr/>
        <p:nvPr/>
      </p:nvGrpSpPr>
      <p:grpSpPr>
        <a:xfrm>
          <a:off x="0" y="0"/>
          <a:ext cx="0" cy="0"/>
          <a:chOff x="0" y="0"/>
          <a:chExt cx="0" cy="0"/>
        </a:xfrm>
      </p:grpSpPr>
      <p:sp>
        <p:nvSpPr>
          <p:cNvPr id="9218" name="スライド イメージ プレースホルダ 1">
            <a:extLst>
              <a:ext uri="{FF2B5EF4-FFF2-40B4-BE49-F238E27FC236}">
                <a16:creationId xmlns:a16="http://schemas.microsoft.com/office/drawing/2014/main" id="{50B90DFF-D2A6-719C-4954-EF2A7A3F0D59}"/>
              </a:ext>
            </a:extLst>
          </p:cNvPr>
          <p:cNvSpPr>
            <a:spLocks noGrp="1" noRot="1" noChangeAspect="1" noTextEdit="1"/>
          </p:cNvSpPr>
          <p:nvPr>
            <p:ph type="sldImg"/>
          </p:nvPr>
        </p:nvSpPr>
        <p:spPr bwMode="auto">
          <a:noFill/>
          <a:ln>
            <a:solidFill>
              <a:srgbClr val="000000"/>
            </a:solidFill>
            <a:miter lim="800000"/>
            <a:headEnd/>
            <a:tailEnd/>
          </a:ln>
        </p:spPr>
      </p:sp>
      <p:sp>
        <p:nvSpPr>
          <p:cNvPr id="9219" name="ノート プレースホルダ 2">
            <a:extLst>
              <a:ext uri="{FF2B5EF4-FFF2-40B4-BE49-F238E27FC236}">
                <a16:creationId xmlns:a16="http://schemas.microsoft.com/office/drawing/2014/main" id="{DC39DF21-308D-31D4-7074-B9BF6E4245E0}"/>
              </a:ext>
            </a:extLst>
          </p:cNvPr>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9220" name="スライド番号プレースホルダ 3">
            <a:extLst>
              <a:ext uri="{FF2B5EF4-FFF2-40B4-BE49-F238E27FC236}">
                <a16:creationId xmlns:a16="http://schemas.microsoft.com/office/drawing/2014/main" id="{9D86F749-6648-9763-5673-E4F89A77DE45}"/>
              </a:ext>
            </a:extLst>
          </p:cNvPr>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7EBA313-EC97-413E-B574-45A174DE7E6A}" type="slidenum">
              <a:rPr lang="ja-JP" altLang="en-US" smtClean="0"/>
              <a:pPr/>
              <a:t>16</a:t>
            </a:fld>
            <a:endParaRPr lang="ja-JP" altLang="en-US" dirty="0"/>
          </a:p>
        </p:txBody>
      </p:sp>
    </p:spTree>
    <p:extLst>
      <p:ext uri="{BB962C8B-B14F-4D97-AF65-F5344CB8AC3E}">
        <p14:creationId xmlns:p14="http://schemas.microsoft.com/office/powerpoint/2010/main" val="42794207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9E5A15-E5AF-7F71-1A5E-163912218BE9}"/>
            </a:ext>
          </a:extLst>
        </p:cNvPr>
        <p:cNvGrpSpPr/>
        <p:nvPr/>
      </p:nvGrpSpPr>
      <p:grpSpPr>
        <a:xfrm>
          <a:off x="0" y="0"/>
          <a:ext cx="0" cy="0"/>
          <a:chOff x="0" y="0"/>
          <a:chExt cx="0" cy="0"/>
        </a:xfrm>
      </p:grpSpPr>
      <p:sp>
        <p:nvSpPr>
          <p:cNvPr id="9218" name="スライド イメージ プレースホルダ 1">
            <a:extLst>
              <a:ext uri="{FF2B5EF4-FFF2-40B4-BE49-F238E27FC236}">
                <a16:creationId xmlns:a16="http://schemas.microsoft.com/office/drawing/2014/main" id="{2150F0AD-1C83-629D-1A61-2FBFC9B07129}"/>
              </a:ext>
            </a:extLst>
          </p:cNvPr>
          <p:cNvSpPr>
            <a:spLocks noGrp="1" noRot="1" noChangeAspect="1" noTextEdit="1"/>
          </p:cNvSpPr>
          <p:nvPr>
            <p:ph type="sldImg"/>
          </p:nvPr>
        </p:nvSpPr>
        <p:spPr bwMode="auto">
          <a:noFill/>
          <a:ln>
            <a:solidFill>
              <a:srgbClr val="000000"/>
            </a:solidFill>
            <a:miter lim="800000"/>
            <a:headEnd/>
            <a:tailEnd/>
          </a:ln>
        </p:spPr>
      </p:sp>
      <p:sp>
        <p:nvSpPr>
          <p:cNvPr id="9219" name="ノート プレースホルダ 2">
            <a:extLst>
              <a:ext uri="{FF2B5EF4-FFF2-40B4-BE49-F238E27FC236}">
                <a16:creationId xmlns:a16="http://schemas.microsoft.com/office/drawing/2014/main" id="{6070F3B2-B8A9-4F86-EC71-F59303EC8C38}"/>
              </a:ext>
            </a:extLst>
          </p:cNvPr>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9220" name="スライド番号プレースホルダ 3">
            <a:extLst>
              <a:ext uri="{FF2B5EF4-FFF2-40B4-BE49-F238E27FC236}">
                <a16:creationId xmlns:a16="http://schemas.microsoft.com/office/drawing/2014/main" id="{226B6BED-B2F5-16F2-6B3D-B1347102455B}"/>
              </a:ext>
            </a:extLst>
          </p:cNvPr>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7EBA313-EC97-413E-B574-45A174DE7E6A}" type="slidenum">
              <a:rPr lang="ja-JP" altLang="en-US" smtClean="0"/>
              <a:pPr/>
              <a:t>17</a:t>
            </a:fld>
            <a:endParaRPr lang="ja-JP" altLang="en-US" dirty="0"/>
          </a:p>
        </p:txBody>
      </p:sp>
    </p:spTree>
    <p:extLst>
      <p:ext uri="{BB962C8B-B14F-4D97-AF65-F5344CB8AC3E}">
        <p14:creationId xmlns:p14="http://schemas.microsoft.com/office/powerpoint/2010/main" val="35945616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A2D1B73D-F707-4B4A-89EA-50E79DE645DA}" type="slidenum">
              <a:rPr lang="ja-JP" altLang="en-US" smtClean="0"/>
              <a:pPr>
                <a:defRPr/>
              </a:pPr>
              <a:t>18</a:t>
            </a:fld>
            <a:endParaRPr lang="ja-JP" altLang="en-US"/>
          </a:p>
        </p:txBody>
      </p:sp>
    </p:spTree>
    <p:extLst>
      <p:ext uri="{BB962C8B-B14F-4D97-AF65-F5344CB8AC3E}">
        <p14:creationId xmlns:p14="http://schemas.microsoft.com/office/powerpoint/2010/main" val="1517076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A2D1B73D-F707-4B4A-89EA-50E79DE645DA}" type="slidenum">
              <a:rPr lang="ja-JP" altLang="en-US" smtClean="0"/>
              <a:pPr>
                <a:defRPr/>
              </a:pPr>
              <a:t>1</a:t>
            </a:fld>
            <a:endParaRPr lang="ja-JP" altLang="en-US"/>
          </a:p>
        </p:txBody>
      </p:sp>
    </p:spTree>
    <p:extLst>
      <p:ext uri="{BB962C8B-B14F-4D97-AF65-F5344CB8AC3E}">
        <p14:creationId xmlns:p14="http://schemas.microsoft.com/office/powerpoint/2010/main" val="40426470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E1BD51-9742-463E-4ADF-5079C84A2654}"/>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4D3897AD-D96F-CF7C-8291-C76DB1A5386F}"/>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8BEDCB6D-1787-486A-4377-7812395E696C}"/>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A88B3EAF-E27E-A9E5-327F-EEA9089C8ABF}"/>
              </a:ext>
            </a:extLst>
          </p:cNvPr>
          <p:cNvSpPr>
            <a:spLocks noGrp="1"/>
          </p:cNvSpPr>
          <p:nvPr>
            <p:ph type="sldNum" sz="quarter" idx="10"/>
          </p:nvPr>
        </p:nvSpPr>
        <p:spPr/>
        <p:txBody>
          <a:bodyPr/>
          <a:lstStyle/>
          <a:p>
            <a:pPr>
              <a:defRPr/>
            </a:pPr>
            <a:fld id="{A2D1B73D-F707-4B4A-89EA-50E79DE645DA}" type="slidenum">
              <a:rPr lang="ja-JP" altLang="en-US" smtClean="0"/>
              <a:pPr>
                <a:defRPr/>
              </a:pPr>
              <a:t>19</a:t>
            </a:fld>
            <a:endParaRPr lang="ja-JP" altLang="en-US"/>
          </a:p>
        </p:txBody>
      </p:sp>
    </p:spTree>
    <p:extLst>
      <p:ext uri="{BB962C8B-B14F-4D97-AF65-F5344CB8AC3E}">
        <p14:creationId xmlns:p14="http://schemas.microsoft.com/office/powerpoint/2010/main" val="1450476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21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922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7EBA313-EC97-413E-B574-45A174DE7E6A}" type="slidenum">
              <a:rPr lang="ja-JP" altLang="en-US" smtClean="0"/>
              <a:pPr/>
              <a:t>2</a:t>
            </a:fld>
            <a:endParaRPr lang="ja-JP" altLang="en-US" dirty="0"/>
          </a:p>
        </p:txBody>
      </p:sp>
    </p:spTree>
    <p:extLst>
      <p:ext uri="{BB962C8B-B14F-4D97-AF65-F5344CB8AC3E}">
        <p14:creationId xmlns:p14="http://schemas.microsoft.com/office/powerpoint/2010/main" val="1849585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9F89A9-DA49-9FF0-BACF-6659B22A922A}"/>
            </a:ext>
          </a:extLst>
        </p:cNvPr>
        <p:cNvGrpSpPr/>
        <p:nvPr/>
      </p:nvGrpSpPr>
      <p:grpSpPr>
        <a:xfrm>
          <a:off x="0" y="0"/>
          <a:ext cx="0" cy="0"/>
          <a:chOff x="0" y="0"/>
          <a:chExt cx="0" cy="0"/>
        </a:xfrm>
      </p:grpSpPr>
      <p:sp>
        <p:nvSpPr>
          <p:cNvPr id="9218" name="スライド イメージ プレースホルダ 1">
            <a:extLst>
              <a:ext uri="{FF2B5EF4-FFF2-40B4-BE49-F238E27FC236}">
                <a16:creationId xmlns:a16="http://schemas.microsoft.com/office/drawing/2014/main" id="{D7758A14-9B59-F947-0A8D-A38C8343C884}"/>
              </a:ext>
            </a:extLst>
          </p:cNvPr>
          <p:cNvSpPr>
            <a:spLocks noGrp="1" noRot="1" noChangeAspect="1" noTextEdit="1"/>
          </p:cNvSpPr>
          <p:nvPr>
            <p:ph type="sldImg"/>
          </p:nvPr>
        </p:nvSpPr>
        <p:spPr bwMode="auto">
          <a:noFill/>
          <a:ln>
            <a:solidFill>
              <a:srgbClr val="000000"/>
            </a:solidFill>
            <a:miter lim="800000"/>
            <a:headEnd/>
            <a:tailEnd/>
          </a:ln>
        </p:spPr>
      </p:sp>
      <p:sp>
        <p:nvSpPr>
          <p:cNvPr id="9219" name="ノート プレースホルダ 2">
            <a:extLst>
              <a:ext uri="{FF2B5EF4-FFF2-40B4-BE49-F238E27FC236}">
                <a16:creationId xmlns:a16="http://schemas.microsoft.com/office/drawing/2014/main" id="{378AA653-5BE6-9D70-7390-9A8449C8AF31}"/>
              </a:ext>
            </a:extLst>
          </p:cNvPr>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9220" name="スライド番号プレースホルダ 3">
            <a:extLst>
              <a:ext uri="{FF2B5EF4-FFF2-40B4-BE49-F238E27FC236}">
                <a16:creationId xmlns:a16="http://schemas.microsoft.com/office/drawing/2014/main" id="{BBE12997-A4E7-EF23-AFD4-815B8FC161DC}"/>
              </a:ext>
            </a:extLst>
          </p:cNvPr>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7EBA313-EC97-413E-B574-45A174DE7E6A}" type="slidenum">
              <a:rPr lang="ja-JP" altLang="en-US" smtClean="0"/>
              <a:pPr/>
              <a:t>3</a:t>
            </a:fld>
            <a:endParaRPr lang="ja-JP" altLang="en-US" dirty="0"/>
          </a:p>
        </p:txBody>
      </p:sp>
    </p:spTree>
    <p:extLst>
      <p:ext uri="{BB962C8B-B14F-4D97-AF65-F5344CB8AC3E}">
        <p14:creationId xmlns:p14="http://schemas.microsoft.com/office/powerpoint/2010/main" val="29759327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21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922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7EBA313-EC97-413E-B574-45A174DE7E6A}" type="slidenum">
              <a:rPr lang="ja-JP" altLang="en-US" smtClean="0"/>
              <a:pPr/>
              <a:t>4</a:t>
            </a:fld>
            <a:endParaRPr lang="ja-JP" altLang="en-US" dirty="0"/>
          </a:p>
        </p:txBody>
      </p:sp>
    </p:spTree>
    <p:extLst>
      <p:ext uri="{BB962C8B-B14F-4D97-AF65-F5344CB8AC3E}">
        <p14:creationId xmlns:p14="http://schemas.microsoft.com/office/powerpoint/2010/main" val="1846783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A2D1B73D-F707-4B4A-89EA-50E79DE645DA}" type="slidenum">
              <a:rPr lang="ja-JP" altLang="en-US" smtClean="0"/>
              <a:pPr>
                <a:defRPr/>
              </a:pPr>
              <a:t>5</a:t>
            </a:fld>
            <a:endParaRPr lang="ja-JP" altLang="en-US"/>
          </a:p>
        </p:txBody>
      </p:sp>
    </p:spTree>
    <p:extLst>
      <p:ext uri="{BB962C8B-B14F-4D97-AF65-F5344CB8AC3E}">
        <p14:creationId xmlns:p14="http://schemas.microsoft.com/office/powerpoint/2010/main" val="2702826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6E9538-CEC2-90BC-E1D8-C56BEBC1AD1C}"/>
            </a:ext>
          </a:extLst>
        </p:cNvPr>
        <p:cNvGrpSpPr/>
        <p:nvPr/>
      </p:nvGrpSpPr>
      <p:grpSpPr>
        <a:xfrm>
          <a:off x="0" y="0"/>
          <a:ext cx="0" cy="0"/>
          <a:chOff x="0" y="0"/>
          <a:chExt cx="0" cy="0"/>
        </a:xfrm>
      </p:grpSpPr>
      <p:sp>
        <p:nvSpPr>
          <p:cNvPr id="9218" name="スライド イメージ プレースホルダ 1">
            <a:extLst>
              <a:ext uri="{FF2B5EF4-FFF2-40B4-BE49-F238E27FC236}">
                <a16:creationId xmlns:a16="http://schemas.microsoft.com/office/drawing/2014/main" id="{80577D00-1EDA-47F1-FB0F-BA2C62D2B4AC}"/>
              </a:ext>
            </a:extLst>
          </p:cNvPr>
          <p:cNvSpPr>
            <a:spLocks noGrp="1" noRot="1" noChangeAspect="1" noTextEdit="1"/>
          </p:cNvSpPr>
          <p:nvPr>
            <p:ph type="sldImg"/>
          </p:nvPr>
        </p:nvSpPr>
        <p:spPr bwMode="auto">
          <a:noFill/>
          <a:ln>
            <a:solidFill>
              <a:srgbClr val="000000"/>
            </a:solidFill>
            <a:miter lim="800000"/>
            <a:headEnd/>
            <a:tailEnd/>
          </a:ln>
        </p:spPr>
      </p:sp>
      <p:sp>
        <p:nvSpPr>
          <p:cNvPr id="9219" name="ノート プレースホルダ 2">
            <a:extLst>
              <a:ext uri="{FF2B5EF4-FFF2-40B4-BE49-F238E27FC236}">
                <a16:creationId xmlns:a16="http://schemas.microsoft.com/office/drawing/2014/main" id="{943163E8-5E0A-238E-9A47-9D8C51F59461}"/>
              </a:ext>
            </a:extLst>
          </p:cNvPr>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a:p>
        </p:txBody>
      </p:sp>
      <p:sp>
        <p:nvSpPr>
          <p:cNvPr id="9220" name="スライド番号プレースホルダ 3">
            <a:extLst>
              <a:ext uri="{FF2B5EF4-FFF2-40B4-BE49-F238E27FC236}">
                <a16:creationId xmlns:a16="http://schemas.microsoft.com/office/drawing/2014/main" id="{5F7C290D-CE94-F6E6-FB54-F3DCD5713A0F}"/>
              </a:ext>
            </a:extLst>
          </p:cNvPr>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7EBA313-EC97-413E-B574-45A174DE7E6A}" type="slidenum">
              <a:rPr lang="ja-JP" altLang="en-US" smtClean="0"/>
              <a:pPr/>
              <a:t>6</a:t>
            </a:fld>
            <a:endParaRPr lang="ja-JP" altLang="en-US" dirty="0"/>
          </a:p>
        </p:txBody>
      </p:sp>
    </p:spTree>
    <p:extLst>
      <p:ext uri="{BB962C8B-B14F-4D97-AF65-F5344CB8AC3E}">
        <p14:creationId xmlns:p14="http://schemas.microsoft.com/office/powerpoint/2010/main" val="3945729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A2D1B73D-F707-4B4A-89EA-50E79DE645DA}" type="slidenum">
              <a:rPr lang="ja-JP" altLang="en-US" smtClean="0"/>
              <a:pPr>
                <a:defRPr/>
              </a:pPr>
              <a:t>7</a:t>
            </a:fld>
            <a:endParaRPr lang="ja-JP" altLang="en-US"/>
          </a:p>
        </p:txBody>
      </p:sp>
    </p:spTree>
    <p:extLst>
      <p:ext uri="{BB962C8B-B14F-4D97-AF65-F5344CB8AC3E}">
        <p14:creationId xmlns:p14="http://schemas.microsoft.com/office/powerpoint/2010/main" val="20275873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A2D1B73D-F707-4B4A-89EA-50E79DE645DA}" type="slidenum">
              <a:rPr lang="ja-JP" altLang="en-US" smtClean="0"/>
              <a:pPr>
                <a:defRPr/>
              </a:pPr>
              <a:t>8</a:t>
            </a:fld>
            <a:endParaRPr lang="ja-JP" altLang="en-US"/>
          </a:p>
        </p:txBody>
      </p:sp>
    </p:spTree>
    <p:extLst>
      <p:ext uri="{BB962C8B-B14F-4D97-AF65-F5344CB8AC3E}">
        <p14:creationId xmlns:p14="http://schemas.microsoft.com/office/powerpoint/2010/main" val="1993174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5" name="Rectangle 23"/>
          <p:cNvSpPr>
            <a:spLocks noChangeArrowheads="1"/>
          </p:cNvSpPr>
          <p:nvPr userDrawn="1"/>
        </p:nvSpPr>
        <p:spPr bwMode="auto">
          <a:xfrm>
            <a:off x="0" y="0"/>
            <a:ext cx="9931626" cy="715970"/>
          </a:xfrm>
          <a:prstGeom prst="rect">
            <a:avLst/>
          </a:prstGeom>
          <a:solidFill>
            <a:schemeClr val="tx1">
              <a:lumMod val="75000"/>
              <a:lumOff val="25000"/>
            </a:schemeClr>
          </a:solidFill>
          <a:ln w="9525">
            <a:noFill/>
            <a:miter lim="800000"/>
            <a:headEnd/>
            <a:tailEnd/>
          </a:ln>
          <a:effectLst/>
        </p:spPr>
        <p:txBody>
          <a:bodyPr wrap="none" anchor="ctr"/>
          <a:lstStyle/>
          <a:p>
            <a:pPr algn="r">
              <a:defRPr/>
            </a:pPr>
            <a:r>
              <a:rPr lang="ja-JP" altLang="en-US" sz="1400" b="1">
                <a:solidFill>
                  <a:schemeClr val="bg1"/>
                </a:solidFill>
                <a:latin typeface="Meiryo UI" pitchFamily="50" charset="-128"/>
                <a:ea typeface="Meiryo UI" pitchFamily="50" charset="-128"/>
                <a:cs typeface="Meiryo UI" pitchFamily="50" charset="-128"/>
              </a:rPr>
              <a:t>営業提案書のサンプルテンプレート　</a:t>
            </a:r>
            <a:endParaRPr lang="en-US" altLang="ja-JP" sz="1400" b="1" dirty="0">
              <a:solidFill>
                <a:schemeClr val="bg1"/>
              </a:solidFill>
              <a:latin typeface="Meiryo UI" pitchFamily="50" charset="-128"/>
              <a:ea typeface="Meiryo UI" pitchFamily="50" charset="-128"/>
              <a:cs typeface="Meiryo UI" pitchFamily="50" charset="-128"/>
            </a:endParaRPr>
          </a:p>
        </p:txBody>
      </p:sp>
      <p:sp>
        <p:nvSpPr>
          <p:cNvPr id="2" name="タイトル 1"/>
          <p:cNvSpPr>
            <a:spLocks noGrp="1"/>
          </p:cNvSpPr>
          <p:nvPr>
            <p:ph type="title"/>
          </p:nvPr>
        </p:nvSpPr>
        <p:spPr>
          <a:xfrm>
            <a:off x="272480" y="908720"/>
            <a:ext cx="8825880" cy="908720"/>
          </a:xfrm>
        </p:spPr>
        <p:txBody>
          <a:bodyPr/>
          <a:lstStyle>
            <a:lvl1pPr>
              <a:defRPr sz="2400" b="1">
                <a:solidFill>
                  <a:schemeClr val="tx1">
                    <a:lumMod val="75000"/>
                    <a:lumOff val="25000"/>
                  </a:schemeClr>
                </a:solidFill>
                <a:effectLst>
                  <a:reflection blurRad="152400" stA="15000" endPos="43000" dist="38100" dir="5400000" sy="-100000" algn="bl" rotWithShape="0"/>
                </a:effectLst>
                <a:latin typeface="Meiryo UI" panose="020B0604030504040204" pitchFamily="50" charset="-128"/>
                <a:ea typeface="Meiryo UI" panose="020B0604030504040204" pitchFamily="50" charset="-128"/>
              </a:defRPr>
            </a:lvl1pPr>
          </a:lstStyle>
          <a:p>
            <a:r>
              <a:rPr lang="ja-JP" altLang="en-US" dirty="0"/>
              <a:t>マスタ タイトルの書式設定</a:t>
            </a:r>
          </a:p>
        </p:txBody>
      </p:sp>
      <p:sp>
        <p:nvSpPr>
          <p:cNvPr id="24" name="テキスト ボックス 23"/>
          <p:cNvSpPr txBox="1"/>
          <p:nvPr userDrawn="1"/>
        </p:nvSpPr>
        <p:spPr>
          <a:xfrm>
            <a:off x="7833320" y="6584141"/>
            <a:ext cx="2072680" cy="261610"/>
          </a:xfrm>
          <a:prstGeom prst="rect">
            <a:avLst/>
          </a:prstGeom>
          <a:noFill/>
        </p:spPr>
        <p:txBody>
          <a:bodyPr wrap="square" rtlCol="0">
            <a:spAutoFit/>
          </a:bodyPr>
          <a:lstStyle/>
          <a:p>
            <a:pPr algn="r"/>
            <a:fld id="{3BA05D8C-FA40-4BDD-B630-F04CB32B9B13}" type="slidenum">
              <a:rPr kumimoji="1" lang="ja-JP" altLang="en-US" sz="1100" b="1" smtClean="0">
                <a:solidFill>
                  <a:schemeClr val="tx1">
                    <a:lumMod val="75000"/>
                    <a:lumOff val="25000"/>
                  </a:schemeClr>
                </a:solidFill>
                <a:latin typeface="メイリオ" pitchFamily="50" charset="-128"/>
                <a:ea typeface="メイリオ" pitchFamily="50" charset="-128"/>
                <a:cs typeface="メイリオ" pitchFamily="50" charset="-128"/>
              </a:rPr>
              <a:pPr algn="r"/>
              <a:t>‹#›</a:t>
            </a:fld>
            <a:r>
              <a:rPr kumimoji="1" lang="ja-JP" altLang="en-US" sz="1100" b="1" dirty="0">
                <a:solidFill>
                  <a:schemeClr val="tx1">
                    <a:lumMod val="75000"/>
                    <a:lumOff val="25000"/>
                  </a:schemeClr>
                </a:solidFill>
                <a:latin typeface="メイリオ" pitchFamily="50" charset="-128"/>
                <a:ea typeface="メイリオ" pitchFamily="50" charset="-128"/>
                <a:cs typeface="メイリオ" pitchFamily="50" charset="-128"/>
              </a:rPr>
              <a:t>ページ　</a:t>
            </a:r>
            <a:r>
              <a:rPr kumimoji="1" lang="en-US" altLang="ja-JP" sz="1100" b="1" dirty="0">
                <a:solidFill>
                  <a:schemeClr val="tx1">
                    <a:lumMod val="75000"/>
                    <a:lumOff val="25000"/>
                  </a:schemeClr>
                </a:solidFill>
                <a:latin typeface="メイリオ" pitchFamily="50" charset="-128"/>
                <a:ea typeface="メイリオ" pitchFamily="50" charset="-128"/>
                <a:cs typeface="メイリオ" pitchFamily="50" charset="-128"/>
              </a:rPr>
              <a:t>©ALUHA</a:t>
            </a:r>
            <a:endParaRPr kumimoji="1" lang="ja-JP" altLang="en-US" sz="2000" b="1" dirty="0">
              <a:solidFill>
                <a:schemeClr val="tx1">
                  <a:lumMod val="75000"/>
                  <a:lumOff val="25000"/>
                </a:schemeClr>
              </a:solidFill>
              <a:latin typeface="メイリオ" pitchFamily="50" charset="-128"/>
              <a:ea typeface="メイリオ" pitchFamily="50" charset="-128"/>
              <a:cs typeface="メイリオ" pitchFamily="50" charset="-128"/>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76201"/>
            <a:ext cx="2352675" cy="60499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0" y="76201"/>
            <a:ext cx="6892925" cy="6049963"/>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1"/>
            <a:ext cx="437515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1"/>
            <a:ext cx="437515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1" y="273051"/>
            <a:ext cx="5537729"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1600201"/>
            <a:ext cx="8915400" cy="4525963"/>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0" y="0"/>
            <a:ext cx="8985448" cy="90872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spTree>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hf sldNum="0" hdr="0" ftr="0" dt="0"/>
  <p:txStyles>
    <p:titleStyle>
      <a:lvl1pPr algn="l" rtl="0" eaLnBrk="0" fontAlgn="base" hangingPunct="0">
        <a:spcBef>
          <a:spcPct val="0"/>
        </a:spcBef>
        <a:spcAft>
          <a:spcPct val="0"/>
        </a:spcAft>
        <a:defRPr kumimoji="1" sz="3600">
          <a:solidFill>
            <a:schemeClr val="bg1"/>
          </a:solidFill>
          <a:latin typeface="+mj-lt"/>
          <a:ea typeface="+mj-ea"/>
          <a:cs typeface="+mj-cs"/>
        </a:defRPr>
      </a:lvl1pPr>
      <a:lvl2pPr algn="l" rtl="0" eaLnBrk="0" fontAlgn="base" hangingPunct="0">
        <a:spcBef>
          <a:spcPct val="0"/>
        </a:spcBef>
        <a:spcAft>
          <a:spcPct val="0"/>
        </a:spcAft>
        <a:defRPr kumimoji="1" sz="2400">
          <a:solidFill>
            <a:schemeClr val="bg1"/>
          </a:solidFill>
          <a:latin typeface="ヒラギノ角ゴ8等幅" pitchFamily="49" charset="-128"/>
          <a:ea typeface="ヒラギノ角ゴ8等幅" pitchFamily="49" charset="-128"/>
        </a:defRPr>
      </a:lvl2pPr>
      <a:lvl3pPr algn="l" rtl="0" eaLnBrk="0" fontAlgn="base" hangingPunct="0">
        <a:spcBef>
          <a:spcPct val="0"/>
        </a:spcBef>
        <a:spcAft>
          <a:spcPct val="0"/>
        </a:spcAft>
        <a:defRPr kumimoji="1" sz="2400">
          <a:solidFill>
            <a:schemeClr val="bg1"/>
          </a:solidFill>
          <a:latin typeface="ヒラギノ角ゴ8等幅" pitchFamily="49" charset="-128"/>
          <a:ea typeface="ヒラギノ角ゴ8等幅" pitchFamily="49" charset="-128"/>
        </a:defRPr>
      </a:lvl3pPr>
      <a:lvl4pPr algn="l" rtl="0" eaLnBrk="0" fontAlgn="base" hangingPunct="0">
        <a:spcBef>
          <a:spcPct val="0"/>
        </a:spcBef>
        <a:spcAft>
          <a:spcPct val="0"/>
        </a:spcAft>
        <a:defRPr kumimoji="1" sz="2400">
          <a:solidFill>
            <a:schemeClr val="bg1"/>
          </a:solidFill>
          <a:latin typeface="ヒラギノ角ゴ8等幅" pitchFamily="49" charset="-128"/>
          <a:ea typeface="ヒラギノ角ゴ8等幅" pitchFamily="49" charset="-128"/>
        </a:defRPr>
      </a:lvl4pPr>
      <a:lvl5pPr algn="l" rtl="0" eaLnBrk="0" fontAlgn="base" hangingPunct="0">
        <a:spcBef>
          <a:spcPct val="0"/>
        </a:spcBef>
        <a:spcAft>
          <a:spcPct val="0"/>
        </a:spcAft>
        <a:defRPr kumimoji="1" sz="2400">
          <a:solidFill>
            <a:schemeClr val="bg1"/>
          </a:solidFill>
          <a:latin typeface="ヒラギノ角ゴ8等幅" pitchFamily="49" charset="-128"/>
          <a:ea typeface="ヒラギノ角ゴ8等幅" pitchFamily="49" charset="-128"/>
        </a:defRPr>
      </a:lvl5pPr>
      <a:lvl6pPr marL="457200" algn="l" rtl="0" fontAlgn="base">
        <a:spcBef>
          <a:spcPct val="0"/>
        </a:spcBef>
        <a:spcAft>
          <a:spcPct val="0"/>
        </a:spcAft>
        <a:defRPr kumimoji="1" sz="2400">
          <a:solidFill>
            <a:schemeClr val="bg1"/>
          </a:solidFill>
          <a:latin typeface="ヒラギノ角ゴ8等幅" pitchFamily="49" charset="-128"/>
          <a:ea typeface="ヒラギノ角ゴ8等幅" pitchFamily="49" charset="-128"/>
        </a:defRPr>
      </a:lvl6pPr>
      <a:lvl7pPr marL="914400" algn="l" rtl="0" fontAlgn="base">
        <a:spcBef>
          <a:spcPct val="0"/>
        </a:spcBef>
        <a:spcAft>
          <a:spcPct val="0"/>
        </a:spcAft>
        <a:defRPr kumimoji="1" sz="2400">
          <a:solidFill>
            <a:schemeClr val="bg1"/>
          </a:solidFill>
          <a:latin typeface="ヒラギノ角ゴ8等幅" pitchFamily="49" charset="-128"/>
          <a:ea typeface="ヒラギノ角ゴ8等幅" pitchFamily="49" charset="-128"/>
        </a:defRPr>
      </a:lvl7pPr>
      <a:lvl8pPr marL="1371600" algn="l" rtl="0" fontAlgn="base">
        <a:spcBef>
          <a:spcPct val="0"/>
        </a:spcBef>
        <a:spcAft>
          <a:spcPct val="0"/>
        </a:spcAft>
        <a:defRPr kumimoji="1" sz="2400">
          <a:solidFill>
            <a:schemeClr val="bg1"/>
          </a:solidFill>
          <a:latin typeface="ヒラギノ角ゴ8等幅" pitchFamily="49" charset="-128"/>
          <a:ea typeface="ヒラギノ角ゴ8等幅" pitchFamily="49" charset="-128"/>
        </a:defRPr>
      </a:lvl8pPr>
      <a:lvl9pPr marL="1828800" algn="l" rtl="0" fontAlgn="base">
        <a:spcBef>
          <a:spcPct val="0"/>
        </a:spcBef>
        <a:spcAft>
          <a:spcPct val="0"/>
        </a:spcAft>
        <a:defRPr kumimoji="1" sz="2400">
          <a:solidFill>
            <a:schemeClr val="bg1"/>
          </a:solidFill>
          <a:latin typeface="ヒラギノ角ゴ8等幅" pitchFamily="49" charset="-128"/>
          <a:ea typeface="ヒラギノ角ゴ8等幅" pitchFamily="49"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18/10/relationships/comments" Target="../comments/modernComment_211_2975DAEB.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microsoft.com/office/2018/10/relationships/comments" Target="../comments/modernComment_209_ACD14A92.xm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microsoft.com/office/2018/10/relationships/comments" Target="../comments/modernComment_20B_EDEB9CAC.xm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microsoft.com/office/2018/10/relationships/comments" Target="../comments/modernComment_215_973B7CF8.xm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microsoft.com/office/2018/10/relationships/comments" Target="../comments/modernComment_1D6_71B79D51.xm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microsoft.com/office/2018/10/relationships/comments" Target="../comments/modernComment_20E_222AD640.xm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microsoft.com/office/2018/10/relationships/comments" Target="../comments/modernComment_1D3_DA002AE1.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microsoft.com/office/2018/10/relationships/comments" Target="../comments/modernComment_1F5_3D098E72.xm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microsoft.com/office/2018/10/relationships/comments" Target="../comments/modernComment_1D2_AF4D751A.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p:cNvSpPr>
            <a:spLocks noGrp="1"/>
          </p:cNvSpPr>
          <p:nvPr>
            <p:ph type="title"/>
          </p:nvPr>
        </p:nvSpPr>
        <p:spPr>
          <a:xfrm>
            <a:off x="272480" y="1113918"/>
            <a:ext cx="8825880" cy="908720"/>
          </a:xfrm>
        </p:spPr>
        <p:txBody>
          <a:bodyPr/>
          <a:lstStyle/>
          <a:p>
            <a:pPr eaLnBrk="1" hangingPunct="1"/>
            <a:r>
              <a:rPr lang="ja-JP" altLang="en-US" dirty="0"/>
              <a:t>　</a:t>
            </a:r>
          </a:p>
        </p:txBody>
      </p:sp>
      <p:sp>
        <p:nvSpPr>
          <p:cNvPr id="9" name="タイトル 1"/>
          <p:cNvSpPr txBox="1">
            <a:spLocks/>
          </p:cNvSpPr>
          <p:nvPr/>
        </p:nvSpPr>
        <p:spPr bwMode="auto">
          <a:xfrm>
            <a:off x="-15602" y="1988840"/>
            <a:ext cx="9906000" cy="3600400"/>
          </a:xfrm>
          <a:prstGeom prst="rect">
            <a:avLst/>
          </a:prstGeom>
          <a:noFill/>
          <a:ln w="9525">
            <a:noFill/>
            <a:miter lim="800000"/>
            <a:headEnd/>
            <a:tailEnd/>
          </a:ln>
          <a:effectLst/>
        </p:spPr>
        <p:txBody>
          <a:bodyPr anchor="ctr"/>
          <a:lstStyle/>
          <a:p>
            <a:pPr algn="ctr">
              <a:defRPr/>
            </a:pPr>
            <a:r>
              <a:rPr lang="en-US" altLang="ja-JP" sz="4000" b="1" kern="0" dirty="0">
                <a:ln w="19050">
                  <a:solidFill>
                    <a:schemeClr val="tx2">
                      <a:tint val="1000"/>
                    </a:schemeClr>
                  </a:solidFill>
                  <a:prstDash val="solid"/>
                </a:ln>
                <a:effectLst>
                  <a:outerShdw blurRad="50000" dist="50800" dir="7500000" algn="tl">
                    <a:srgbClr val="000000">
                      <a:shade val="5000"/>
                      <a:alpha val="35000"/>
                    </a:srgbClr>
                  </a:outerShdw>
                </a:effectLst>
                <a:latin typeface="Meiryo UI" panose="020B0604030504040204" pitchFamily="50" charset="-128"/>
                <a:ea typeface="Meiryo UI" panose="020B0604030504040204" pitchFamily="50" charset="-128"/>
              </a:rPr>
              <a:t>●●●</a:t>
            </a:r>
            <a:r>
              <a:rPr lang="ja-JP" altLang="en-US" sz="4000" b="1" kern="0">
                <a:ln w="19050">
                  <a:solidFill>
                    <a:schemeClr val="tx2">
                      <a:tint val="1000"/>
                    </a:schemeClr>
                  </a:solidFill>
                  <a:prstDash val="solid"/>
                </a:ln>
                <a:effectLst>
                  <a:outerShdw blurRad="50000" dist="50800" dir="7500000" algn="tl">
                    <a:srgbClr val="000000">
                      <a:shade val="5000"/>
                      <a:alpha val="35000"/>
                    </a:srgbClr>
                  </a:outerShdw>
                </a:effectLst>
                <a:latin typeface="Meiryo UI" panose="020B0604030504040204" pitchFamily="50" charset="-128"/>
                <a:ea typeface="Meiryo UI" panose="020B0604030504040204" pitchFamily="50" charset="-128"/>
              </a:rPr>
              <a:t>の課題解決を支援する</a:t>
            </a:r>
            <a:endParaRPr lang="en-US" altLang="ja-JP" sz="4000" b="1" kern="0" dirty="0">
              <a:ln w="19050">
                <a:solidFill>
                  <a:schemeClr val="tx2">
                    <a:tint val="1000"/>
                  </a:schemeClr>
                </a:solidFill>
                <a:prstDash val="solid"/>
              </a:ln>
              <a:effectLst>
                <a:outerShdw blurRad="50000" dist="50800" dir="7500000" algn="tl">
                  <a:srgbClr val="000000">
                    <a:shade val="5000"/>
                    <a:alpha val="35000"/>
                  </a:srgbClr>
                </a:outerShdw>
              </a:effectLst>
              <a:latin typeface="Meiryo UI" panose="020B0604030504040204" pitchFamily="50" charset="-128"/>
              <a:ea typeface="Meiryo UI" panose="020B0604030504040204" pitchFamily="50" charset="-128"/>
            </a:endParaRPr>
          </a:p>
          <a:p>
            <a:pPr algn="ctr">
              <a:defRPr/>
            </a:pPr>
            <a:r>
              <a:rPr lang="ja-JP" altLang="en-US" sz="4000" b="1" kern="0">
                <a:ln w="19050">
                  <a:solidFill>
                    <a:schemeClr val="tx2">
                      <a:tint val="1000"/>
                    </a:schemeClr>
                  </a:solidFill>
                  <a:prstDash val="solid"/>
                </a:ln>
                <a:effectLst>
                  <a:outerShdw blurRad="50000" dist="50800" dir="7500000" algn="tl">
                    <a:srgbClr val="000000">
                      <a:shade val="5000"/>
                      <a:alpha val="35000"/>
                    </a:srgbClr>
                  </a:outerShdw>
                </a:effectLst>
                <a:latin typeface="Meiryo UI" panose="020B0604030504040204" pitchFamily="50" charset="-128"/>
                <a:ea typeface="Meiryo UI" panose="020B0604030504040204" pitchFamily="50" charset="-128"/>
              </a:rPr>
              <a:t>「＊＊＊」のご提案</a:t>
            </a:r>
            <a:endParaRPr lang="en-US" altLang="ja-JP" sz="4000" b="1" kern="0" dirty="0">
              <a:ln w="19050">
                <a:solidFill>
                  <a:schemeClr val="tx2">
                    <a:tint val="1000"/>
                  </a:schemeClr>
                </a:solidFill>
                <a:prstDash val="solid"/>
              </a:ln>
              <a:effectLst>
                <a:outerShdw blurRad="50000" dist="50800" dir="7500000" algn="tl">
                  <a:srgbClr val="000000">
                    <a:shade val="5000"/>
                    <a:alpha val="35000"/>
                  </a:srgbClr>
                </a:outerShdw>
              </a:effectLst>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F5360C87-9A68-F6D2-BB55-9F183EB8C0A7}"/>
              </a:ext>
            </a:extLst>
          </p:cNvPr>
          <p:cNvSpPr txBox="1"/>
          <p:nvPr/>
        </p:nvSpPr>
        <p:spPr>
          <a:xfrm>
            <a:off x="128464" y="1114871"/>
            <a:ext cx="9649072" cy="523220"/>
          </a:xfrm>
          <a:prstGeom prst="rect">
            <a:avLst/>
          </a:prstGeom>
          <a:noFill/>
        </p:spPr>
        <p:txBody>
          <a:bodyPr wrap="square" rtlCol="0">
            <a:spAutoFit/>
          </a:bodyPr>
          <a:lstStyle/>
          <a:p>
            <a:pPr algn="ctr"/>
            <a:r>
              <a:rPr kumimoji="1" lang="ja-JP" altLang="en-US" sz="2800" b="1">
                <a:latin typeface="Meiryo UI" panose="020B0604030504040204" pitchFamily="34" charset="-128"/>
                <a:ea typeface="Meiryo UI" panose="020B0604030504040204" pitchFamily="34" charset="-128"/>
              </a:rPr>
              <a:t>○○株式会社御中</a:t>
            </a:r>
          </a:p>
        </p:txBody>
      </p:sp>
      <p:sp>
        <p:nvSpPr>
          <p:cNvPr id="5" name="テキスト ボックス 4">
            <a:extLst>
              <a:ext uri="{FF2B5EF4-FFF2-40B4-BE49-F238E27FC236}">
                <a16:creationId xmlns:a16="http://schemas.microsoft.com/office/drawing/2014/main" id="{77ADEAE7-9C96-CA61-D6FF-F6B09BD00B43}"/>
              </a:ext>
            </a:extLst>
          </p:cNvPr>
          <p:cNvSpPr txBox="1"/>
          <p:nvPr/>
        </p:nvSpPr>
        <p:spPr>
          <a:xfrm>
            <a:off x="709272" y="5589240"/>
            <a:ext cx="2304256" cy="738664"/>
          </a:xfrm>
          <a:prstGeom prst="rect">
            <a:avLst/>
          </a:prstGeom>
          <a:noFill/>
        </p:spPr>
        <p:txBody>
          <a:bodyPr wrap="square" rtlCol="0">
            <a:spAutoFit/>
          </a:bodyPr>
          <a:lstStyle/>
          <a:p>
            <a:r>
              <a:rPr lang="en-US" altLang="ja-JP" sz="1400" dirty="0">
                <a:solidFill>
                  <a:schemeClr val="tx1">
                    <a:lumMod val="75000"/>
                    <a:lumOff val="25000"/>
                  </a:schemeClr>
                </a:solidFill>
                <a:latin typeface="Meiryo UI" panose="020B0604030504040204" pitchFamily="34" charset="-128"/>
                <a:ea typeface="Meiryo UI" panose="020B0604030504040204" pitchFamily="34" charset="-128"/>
              </a:rPr>
              <a:t>20XX</a:t>
            </a:r>
            <a:r>
              <a:rPr lang="ja-JP" altLang="en-US" sz="1400">
                <a:solidFill>
                  <a:schemeClr val="tx1">
                    <a:lumMod val="75000"/>
                    <a:lumOff val="25000"/>
                  </a:schemeClr>
                </a:solidFill>
                <a:latin typeface="Meiryo UI" panose="020B0604030504040204" pitchFamily="34" charset="-128"/>
                <a:ea typeface="Meiryo UI" panose="020B0604030504040204" pitchFamily="34" charset="-128"/>
              </a:rPr>
              <a:t>年</a:t>
            </a:r>
            <a:r>
              <a:rPr lang="en-US" altLang="ja-JP" sz="1400" dirty="0">
                <a:solidFill>
                  <a:schemeClr val="tx1">
                    <a:lumMod val="75000"/>
                    <a:lumOff val="25000"/>
                  </a:schemeClr>
                </a:solidFill>
                <a:latin typeface="Meiryo UI" panose="020B0604030504040204" pitchFamily="34" charset="-128"/>
                <a:ea typeface="Meiryo UI" panose="020B0604030504040204" pitchFamily="34" charset="-128"/>
              </a:rPr>
              <a:t>XX</a:t>
            </a:r>
            <a:r>
              <a:rPr lang="ja-JP" altLang="en-US" sz="1400">
                <a:solidFill>
                  <a:schemeClr val="tx1">
                    <a:lumMod val="75000"/>
                    <a:lumOff val="25000"/>
                  </a:schemeClr>
                </a:solidFill>
                <a:latin typeface="Meiryo UI" panose="020B0604030504040204" pitchFamily="34" charset="-128"/>
                <a:ea typeface="Meiryo UI" panose="020B0604030504040204" pitchFamily="34" charset="-128"/>
              </a:rPr>
              <a:t>月</a:t>
            </a:r>
            <a:r>
              <a:rPr lang="en-US" altLang="ja-JP" sz="1400" dirty="0">
                <a:solidFill>
                  <a:schemeClr val="tx1">
                    <a:lumMod val="75000"/>
                    <a:lumOff val="25000"/>
                  </a:schemeClr>
                </a:solidFill>
                <a:latin typeface="Meiryo UI" panose="020B0604030504040204" pitchFamily="34" charset="-128"/>
                <a:ea typeface="Meiryo UI" panose="020B0604030504040204" pitchFamily="34" charset="-128"/>
              </a:rPr>
              <a:t>XX</a:t>
            </a:r>
            <a:r>
              <a:rPr lang="ja-JP" altLang="en-US" sz="1400">
                <a:solidFill>
                  <a:schemeClr val="tx1">
                    <a:lumMod val="75000"/>
                    <a:lumOff val="25000"/>
                  </a:schemeClr>
                </a:solidFill>
                <a:latin typeface="Meiryo UI" panose="020B0604030504040204" pitchFamily="34" charset="-128"/>
                <a:ea typeface="Meiryo UI" panose="020B0604030504040204" pitchFamily="34" charset="-128"/>
              </a:rPr>
              <a:t>日</a:t>
            </a:r>
            <a:endParaRPr lang="en-US" altLang="ja-JP" sz="1400" dirty="0">
              <a:solidFill>
                <a:schemeClr val="tx1">
                  <a:lumMod val="75000"/>
                  <a:lumOff val="25000"/>
                </a:schemeClr>
              </a:solidFill>
              <a:latin typeface="Meiryo UI" panose="020B0604030504040204" pitchFamily="34" charset="-128"/>
              <a:ea typeface="Meiryo UI" panose="020B0604030504040204" pitchFamily="34" charset="-128"/>
            </a:endParaRPr>
          </a:p>
          <a:p>
            <a:r>
              <a:rPr kumimoji="1" lang="ja-JP" altLang="en-US" sz="1400">
                <a:solidFill>
                  <a:schemeClr val="tx1">
                    <a:lumMod val="75000"/>
                    <a:lumOff val="25000"/>
                  </a:schemeClr>
                </a:solidFill>
                <a:latin typeface="Meiryo UI" panose="020B0604030504040204" pitchFamily="34" charset="-128"/>
                <a:ea typeface="Meiryo UI" panose="020B0604030504040204" pitchFamily="34" charset="-128"/>
              </a:rPr>
              <a:t>株式会社●●●</a:t>
            </a:r>
            <a:endParaRPr kumimoji="1" lang="en-US" altLang="ja-JP" sz="1400" dirty="0">
              <a:solidFill>
                <a:schemeClr val="tx1">
                  <a:lumMod val="75000"/>
                  <a:lumOff val="25000"/>
                </a:schemeClr>
              </a:solidFill>
              <a:latin typeface="Meiryo UI" panose="020B0604030504040204" pitchFamily="34" charset="-128"/>
              <a:ea typeface="Meiryo UI" panose="020B0604030504040204" pitchFamily="34" charset="-128"/>
            </a:endParaRPr>
          </a:p>
          <a:p>
            <a:r>
              <a:rPr lang="ja-JP" altLang="en-US" sz="1400">
                <a:solidFill>
                  <a:schemeClr val="tx1">
                    <a:lumMod val="75000"/>
                    <a:lumOff val="25000"/>
                  </a:schemeClr>
                </a:solidFill>
                <a:latin typeface="Meiryo UI" panose="020B0604030504040204" pitchFamily="34" charset="-128"/>
                <a:ea typeface="Meiryo UI" panose="020B0604030504040204" pitchFamily="34" charset="-128"/>
              </a:rPr>
              <a:t>△△　△△</a:t>
            </a:r>
            <a:endParaRPr kumimoji="1" lang="ja-JP" altLang="en-US" sz="1400">
              <a:solidFill>
                <a:schemeClr val="tx1">
                  <a:lumMod val="75000"/>
                  <a:lumOff val="25000"/>
                </a:schemeClr>
              </a:solidFill>
              <a:latin typeface="Meiryo UI" panose="020B0604030504040204" pitchFamily="34" charset="-128"/>
              <a:ea typeface="Meiryo UI" panose="020B0604030504040204" pitchFamily="34" charset="-128"/>
            </a:endParaRPr>
          </a:p>
        </p:txBody>
      </p:sp>
      <p:sp>
        <p:nvSpPr>
          <p:cNvPr id="2" name="正方形/長方形 1">
            <a:extLst>
              <a:ext uri="{FF2B5EF4-FFF2-40B4-BE49-F238E27FC236}">
                <a16:creationId xmlns:a16="http://schemas.microsoft.com/office/drawing/2014/main" id="{9DA30224-ADB7-31A5-2D39-455BBF01C626}"/>
              </a:ext>
            </a:extLst>
          </p:cNvPr>
          <p:cNvSpPr/>
          <p:nvPr/>
        </p:nvSpPr>
        <p:spPr bwMode="auto">
          <a:xfrm>
            <a:off x="8300526" y="6525344"/>
            <a:ext cx="792088" cy="332656"/>
          </a:xfrm>
          <a:prstGeom prst="rect">
            <a:avLst/>
          </a:prstGeom>
          <a:solidFill>
            <a:schemeClr val="bg1"/>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Times New Roman" charset="0"/>
              <a:ea typeface="ＭＳ Ｐゴシック" pitchFamily="50" charset="-128"/>
            </a:endParaRPr>
          </a:p>
        </p:txBody>
      </p:sp>
    </p:spTree>
    <p:extLst>
      <p:ext uri="{BB962C8B-B14F-4D97-AF65-F5344CB8AC3E}">
        <p14:creationId xmlns:p14="http://schemas.microsoft.com/office/powerpoint/2010/main" val="695589611"/>
      </p:ext>
    </p:extLst>
  </p:cSld>
  <p:clrMapOvr>
    <a:masterClrMapping/>
  </p:clrMapOvr>
  <p:extLst>
    <p:ext uri="{6950BFC3-D8DA-4A85-94F7-54DA5524770B}">
      <p188:commentRel xmlns:p188="http://schemas.microsoft.com/office/powerpoint/2018/8/main" r:id="rId3"/>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CB8C6D-0B93-479C-0854-062F0ACA0CAD}"/>
            </a:ext>
          </a:extLst>
        </p:cNvPr>
        <p:cNvGrpSpPr/>
        <p:nvPr/>
      </p:nvGrpSpPr>
      <p:grpSpPr>
        <a:xfrm>
          <a:off x="0" y="0"/>
          <a:ext cx="0" cy="0"/>
          <a:chOff x="0" y="0"/>
          <a:chExt cx="0" cy="0"/>
        </a:xfrm>
      </p:grpSpPr>
      <p:sp>
        <p:nvSpPr>
          <p:cNvPr id="2050" name="タイトル 1">
            <a:extLst>
              <a:ext uri="{FF2B5EF4-FFF2-40B4-BE49-F238E27FC236}">
                <a16:creationId xmlns:a16="http://schemas.microsoft.com/office/drawing/2014/main" id="{D705FA6D-1923-0377-98B6-E7E877CEADF9}"/>
              </a:ext>
            </a:extLst>
          </p:cNvPr>
          <p:cNvSpPr>
            <a:spLocks noGrp="1"/>
          </p:cNvSpPr>
          <p:nvPr>
            <p:ph type="title"/>
          </p:nvPr>
        </p:nvSpPr>
        <p:spPr/>
        <p:txBody>
          <a:bodyPr/>
          <a:lstStyle/>
          <a:p>
            <a:pPr eaLnBrk="1" hangingPunct="1"/>
            <a:r>
              <a:rPr lang="ja-JP" altLang="en-US" dirty="0"/>
              <a:t>　</a:t>
            </a:r>
          </a:p>
        </p:txBody>
      </p:sp>
      <p:sp>
        <p:nvSpPr>
          <p:cNvPr id="9" name="タイトル 1">
            <a:extLst>
              <a:ext uri="{FF2B5EF4-FFF2-40B4-BE49-F238E27FC236}">
                <a16:creationId xmlns:a16="http://schemas.microsoft.com/office/drawing/2014/main" id="{0443F766-F8F6-58FD-2172-A93B0049D122}"/>
              </a:ext>
            </a:extLst>
          </p:cNvPr>
          <p:cNvSpPr txBox="1">
            <a:spLocks/>
          </p:cNvSpPr>
          <p:nvPr/>
        </p:nvSpPr>
        <p:spPr bwMode="auto">
          <a:xfrm>
            <a:off x="0" y="1831831"/>
            <a:ext cx="9906000" cy="3600400"/>
          </a:xfrm>
          <a:prstGeom prst="rect">
            <a:avLst/>
          </a:prstGeom>
          <a:noFill/>
          <a:ln w="9525">
            <a:noFill/>
            <a:miter lim="800000"/>
            <a:headEnd/>
            <a:tailEnd/>
          </a:ln>
          <a:effectLst/>
        </p:spPr>
        <p:txBody>
          <a:bodyPr anchor="ctr"/>
          <a:lstStyle/>
          <a:p>
            <a:pPr algn="ctr">
              <a:defRPr/>
            </a:pPr>
            <a:r>
              <a:rPr lang="ja-JP" altLang="en-US" sz="4800" b="1" kern="0">
                <a:ln w="19050">
                  <a:solidFill>
                    <a:schemeClr val="tx2">
                      <a:tint val="1000"/>
                    </a:schemeClr>
                  </a:solidFill>
                  <a:prstDash val="solid"/>
                </a:ln>
                <a:effectLst>
                  <a:outerShdw blurRad="50000" dist="50800" dir="7500000" algn="tl">
                    <a:srgbClr val="000000">
                      <a:shade val="5000"/>
                      <a:alpha val="35000"/>
                    </a:srgbClr>
                  </a:outerShdw>
                </a:effectLst>
                <a:latin typeface="Meiryo UI" panose="020B0604030504040204" pitchFamily="50" charset="-128"/>
                <a:ea typeface="Meiryo UI" panose="020B0604030504040204" pitchFamily="50" charset="-128"/>
              </a:rPr>
              <a:t>課題解決の方法のご提案</a:t>
            </a:r>
            <a:endParaRPr lang="en-US" altLang="ja-JP" sz="4800" b="1" kern="0" dirty="0">
              <a:ln w="19050">
                <a:solidFill>
                  <a:schemeClr val="tx2">
                    <a:tint val="1000"/>
                  </a:schemeClr>
                </a:solidFill>
                <a:prstDash val="solid"/>
              </a:ln>
              <a:effectLst>
                <a:outerShdw blurRad="50000" dist="50800" dir="7500000" algn="tl">
                  <a:srgbClr val="000000">
                    <a:shade val="5000"/>
                    <a:alpha val="35000"/>
                  </a:srgbClr>
                </a:outerShdw>
              </a:effectLst>
              <a:latin typeface="Meiryo UI" panose="020B0604030504040204" pitchFamily="50" charset="-128"/>
              <a:ea typeface="Meiryo UI" panose="020B0604030504040204" pitchFamily="50" charset="-128"/>
            </a:endParaRPr>
          </a:p>
          <a:p>
            <a:pPr algn="ctr">
              <a:defRPr/>
            </a:pPr>
            <a:r>
              <a:rPr lang="ja-JP" altLang="en-US" sz="4800" b="1" kern="0">
                <a:ln w="19050">
                  <a:solidFill>
                    <a:schemeClr val="tx2">
                      <a:tint val="1000"/>
                    </a:schemeClr>
                  </a:solidFill>
                  <a:prstDash val="solid"/>
                </a:ln>
                <a:effectLst>
                  <a:outerShdw blurRad="50000" dist="50800" dir="7500000" algn="tl">
                    <a:srgbClr val="000000">
                      <a:shade val="5000"/>
                      <a:alpha val="35000"/>
                    </a:srgbClr>
                  </a:outerShdw>
                </a:effectLst>
                <a:latin typeface="Meiryo UI" panose="020B0604030504040204" pitchFamily="50" charset="-128"/>
                <a:ea typeface="Meiryo UI" panose="020B0604030504040204" pitchFamily="50" charset="-128"/>
              </a:rPr>
              <a:t>「なぜ解決できるのか？」</a:t>
            </a:r>
          </a:p>
        </p:txBody>
      </p:sp>
    </p:spTree>
    <p:extLst>
      <p:ext uri="{BB962C8B-B14F-4D97-AF65-F5344CB8AC3E}">
        <p14:creationId xmlns:p14="http://schemas.microsoft.com/office/powerpoint/2010/main" val="541153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051A31-06D3-61DB-034E-4F3CD13BCB03}"/>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D7DB8F52-146F-B129-AC9D-2152C6ABF264}"/>
              </a:ext>
            </a:extLst>
          </p:cNvPr>
          <p:cNvSpPr>
            <a:spLocks noGrp="1"/>
          </p:cNvSpPr>
          <p:nvPr>
            <p:ph type="title"/>
          </p:nvPr>
        </p:nvSpPr>
        <p:spPr>
          <a:xfrm>
            <a:off x="272480" y="908720"/>
            <a:ext cx="9289032" cy="908720"/>
          </a:xfrm>
        </p:spPr>
        <p:txBody>
          <a:bodyPr/>
          <a:lstStyle/>
          <a:p>
            <a:r>
              <a:rPr lang="ja-JP" altLang="en-US"/>
              <a:t>課題が解決できる理由</a:t>
            </a:r>
            <a:endParaRPr kumimoji="1" lang="ja-JP" altLang="en-US" dirty="0"/>
          </a:p>
        </p:txBody>
      </p:sp>
      <p:graphicFrame>
        <p:nvGraphicFramePr>
          <p:cNvPr id="7" name="表 6">
            <a:extLst>
              <a:ext uri="{FF2B5EF4-FFF2-40B4-BE49-F238E27FC236}">
                <a16:creationId xmlns:a16="http://schemas.microsoft.com/office/drawing/2014/main" id="{835A6A01-DAF0-ABE1-E3A2-F4D5D64F5BE9}"/>
              </a:ext>
            </a:extLst>
          </p:cNvPr>
          <p:cNvGraphicFramePr>
            <a:graphicFrameLocks noGrp="1"/>
          </p:cNvGraphicFramePr>
          <p:nvPr>
            <p:extLst>
              <p:ext uri="{D42A27DB-BD31-4B8C-83A1-F6EECF244321}">
                <p14:modId xmlns:p14="http://schemas.microsoft.com/office/powerpoint/2010/main" val="3345332188"/>
              </p:ext>
            </p:extLst>
          </p:nvPr>
        </p:nvGraphicFramePr>
        <p:xfrm>
          <a:off x="416495" y="1988840"/>
          <a:ext cx="9217023" cy="3528391"/>
        </p:xfrm>
        <a:graphic>
          <a:graphicData uri="http://schemas.openxmlformats.org/drawingml/2006/table">
            <a:tbl>
              <a:tblPr firstRow="1" bandRow="1">
                <a:tableStyleId>{073A0DAA-6AF3-43AB-8588-CEC1D06C72B9}</a:tableStyleId>
              </a:tblPr>
              <a:tblGrid>
                <a:gridCol w="2664297">
                  <a:extLst>
                    <a:ext uri="{9D8B030D-6E8A-4147-A177-3AD203B41FA5}">
                      <a16:colId xmlns:a16="http://schemas.microsoft.com/office/drawing/2014/main" val="544246201"/>
                    </a:ext>
                  </a:extLst>
                </a:gridCol>
                <a:gridCol w="6552726">
                  <a:extLst>
                    <a:ext uri="{9D8B030D-6E8A-4147-A177-3AD203B41FA5}">
                      <a16:colId xmlns:a16="http://schemas.microsoft.com/office/drawing/2014/main" val="2425533638"/>
                    </a:ext>
                  </a:extLst>
                </a:gridCol>
              </a:tblGrid>
              <a:tr h="500931">
                <a:tc>
                  <a:txBody>
                    <a:bodyPr/>
                    <a:lstStyle/>
                    <a:p>
                      <a:pPr algn="ctr"/>
                      <a:r>
                        <a:rPr kumimoji="1" lang="ja-JP" altLang="en-US" sz="1400">
                          <a:latin typeface="Meiryo UI" panose="020B0604030504040204" pitchFamily="34" charset="-128"/>
                          <a:ea typeface="Meiryo UI" panose="020B0604030504040204" pitchFamily="34" charset="-128"/>
                        </a:rPr>
                        <a:t>できない理由・課題</a:t>
                      </a:r>
                    </a:p>
                  </a:txBody>
                  <a:tcPr anchor="ctr"/>
                </a:tc>
                <a:tc>
                  <a:txBody>
                    <a:bodyPr/>
                    <a:lstStyle/>
                    <a:p>
                      <a:pPr algn="ctr"/>
                      <a:r>
                        <a:rPr kumimoji="1" lang="ja-JP" altLang="en-US" sz="1400">
                          <a:latin typeface="Meiryo UI" panose="020B0604030504040204" pitchFamily="34" charset="-128"/>
                          <a:ea typeface="Meiryo UI" panose="020B0604030504040204" pitchFamily="34" charset="-128"/>
                        </a:rPr>
                        <a:t>解決できる主な理由</a:t>
                      </a:r>
                    </a:p>
                  </a:txBody>
                  <a:tcPr anchor="ctr"/>
                </a:tc>
                <a:extLst>
                  <a:ext uri="{0D108BD9-81ED-4DB2-BD59-A6C34878D82A}">
                    <a16:rowId xmlns:a16="http://schemas.microsoft.com/office/drawing/2014/main" val="4284334165"/>
                  </a:ext>
                </a:extLst>
              </a:tr>
              <a:tr h="927667">
                <a:tc>
                  <a:txBody>
                    <a:bodyPr/>
                    <a:lstStyle/>
                    <a:p>
                      <a:pPr algn="ctr"/>
                      <a:r>
                        <a:rPr kumimoji="1" lang="ja-JP" altLang="en-US" sz="1400">
                          <a:latin typeface="Meiryo UI" panose="020B0604030504040204" pitchFamily="34" charset="-128"/>
                          <a:ea typeface="Meiryo UI" panose="020B0604030504040204" pitchFamily="34" charset="-128"/>
                        </a:rPr>
                        <a:t>＊＊＊＊ができない</a:t>
                      </a:r>
                    </a:p>
                  </a:txBody>
                  <a:tcPr anchor="ctr"/>
                </a:tc>
                <a:tc>
                  <a:txBody>
                    <a:bodyPr/>
                    <a:lstStyle/>
                    <a:p>
                      <a:pPr algn="l">
                        <a:lnSpc>
                          <a:spcPct val="150000"/>
                        </a:lnSpc>
                      </a:pPr>
                      <a:r>
                        <a:rPr kumimoji="1" lang="ja-JP" altLang="en-US" sz="1400">
                          <a:latin typeface="Meiryo UI" panose="020B0604030504040204" pitchFamily="34" charset="-128"/>
                          <a:ea typeface="Meiryo UI" panose="020B0604030504040204" pitchFamily="34" charset="-128"/>
                        </a:rPr>
                        <a:t>＊＊＊＊＊＊＊＊＊＊＊＊＊＊＊＊＊＊＊＊＊＊＊＊＊＊＊＊＊＊＊＊＊＊＊＊＊＊＊＊＊＊＊＊＊＊＊＊＊＊＊＊＊＊＊＊＊＊＊＊＊＊＊＊＊</a:t>
                      </a:r>
                      <a:endParaRPr kumimoji="1" lang="en-US" altLang="ja-JP" sz="1400" dirty="0">
                        <a:latin typeface="Meiryo UI" panose="020B0604030504040204" pitchFamily="34" charset="-128"/>
                        <a:ea typeface="Meiryo UI" panose="020B0604030504040204" pitchFamily="34" charset="-128"/>
                      </a:endParaRPr>
                    </a:p>
                  </a:txBody>
                  <a:tcPr anchor="ctr"/>
                </a:tc>
                <a:extLst>
                  <a:ext uri="{0D108BD9-81ED-4DB2-BD59-A6C34878D82A}">
                    <a16:rowId xmlns:a16="http://schemas.microsoft.com/office/drawing/2014/main" val="2612924569"/>
                  </a:ext>
                </a:extLst>
              </a:tr>
              <a:tr h="699931">
                <a:tc>
                  <a:txBody>
                    <a:bodyPr/>
                    <a:lstStyle/>
                    <a:p>
                      <a:pPr algn="ctr"/>
                      <a:r>
                        <a:rPr kumimoji="1" lang="ja-JP" altLang="en-US" sz="1400">
                          <a:latin typeface="Meiryo UI" panose="020B0604030504040204" pitchFamily="34" charset="-128"/>
                          <a:ea typeface="Meiryo UI" panose="020B0604030504040204" pitchFamily="34" charset="-128"/>
                        </a:rPr>
                        <a: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34" charset="-128"/>
                          <a:ea typeface="Meiryo UI" panose="020B0604030504040204" pitchFamily="34" charset="-128"/>
                        </a:rPr>
                        <a:t>＊＊＊＊＊＊＊＊＊＊＊＊＊＊＊＊＊＊＊＊＊＊＊＊＊＊＊＊＊＊＊＊＊＊＊＊＊＊＊＊＊＊＊＊＊＊＊＊＊＊＊＊＊＊＊＊＊＊＊＊＊＊＊＊＊</a:t>
                      </a:r>
                      <a:endParaRPr kumimoji="1" lang="en-US" altLang="ja-JP" sz="1400" dirty="0">
                        <a:latin typeface="Meiryo UI" panose="020B0604030504040204" pitchFamily="34" charset="-128"/>
                        <a:ea typeface="Meiryo UI" panose="020B0604030504040204" pitchFamily="34" charset="-128"/>
                      </a:endParaRPr>
                    </a:p>
                  </a:txBody>
                  <a:tcPr anchor="ctr"/>
                </a:tc>
                <a:extLst>
                  <a:ext uri="{0D108BD9-81ED-4DB2-BD59-A6C34878D82A}">
                    <a16:rowId xmlns:a16="http://schemas.microsoft.com/office/drawing/2014/main" val="4094505655"/>
                  </a:ext>
                </a:extLst>
              </a:tr>
              <a:tr h="6999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34" charset="-128"/>
                          <a:ea typeface="Meiryo UI" panose="020B0604030504040204" pitchFamily="34" charset="-128"/>
                        </a:rPr>
                        <a: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34" charset="-128"/>
                          <a:ea typeface="Meiryo UI" panose="020B0604030504040204" pitchFamily="34" charset="-128"/>
                        </a:rPr>
                        <a:t>＊＊＊＊＊＊＊＊＊＊＊＊＊＊＊＊＊＊＊＊＊＊＊＊＊＊＊＊＊＊＊＊＊＊＊＊＊＊＊＊＊＊＊＊＊＊＊＊＊＊＊＊＊＊＊＊＊＊＊＊＊＊＊＊＊</a:t>
                      </a:r>
                      <a:endParaRPr kumimoji="1" lang="en-US" altLang="ja-JP" sz="1400" dirty="0">
                        <a:latin typeface="Meiryo UI" panose="020B0604030504040204" pitchFamily="34" charset="-128"/>
                        <a:ea typeface="Meiryo UI" panose="020B0604030504040204" pitchFamily="34" charset="-128"/>
                      </a:endParaRPr>
                    </a:p>
                  </a:txBody>
                  <a:tcPr anchor="ctr"/>
                </a:tc>
                <a:extLst>
                  <a:ext uri="{0D108BD9-81ED-4DB2-BD59-A6C34878D82A}">
                    <a16:rowId xmlns:a16="http://schemas.microsoft.com/office/drawing/2014/main" val="901354518"/>
                  </a:ext>
                </a:extLst>
              </a:tr>
              <a:tr h="6999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34" charset="-128"/>
                          <a:ea typeface="Meiryo UI" panose="020B0604030504040204" pitchFamily="34" charset="-128"/>
                        </a:rPr>
                        <a: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34" charset="-128"/>
                          <a:ea typeface="Meiryo UI" panose="020B0604030504040204" pitchFamily="34" charset="-128"/>
                        </a:rPr>
                        <a:t>＊＊＊＊＊＊＊＊＊＊＊＊＊＊＊＊＊＊＊＊＊＊＊＊＊＊＊＊＊＊＊＊＊＊＊＊＊＊＊＊＊＊＊＊＊＊＊＊＊＊＊＊＊＊＊＊＊＊＊＊＊＊＊＊＊</a:t>
                      </a:r>
                      <a:endParaRPr kumimoji="1" lang="en-US" altLang="ja-JP" sz="1400" dirty="0">
                        <a:latin typeface="Meiryo UI" panose="020B0604030504040204" pitchFamily="34" charset="-128"/>
                        <a:ea typeface="Meiryo UI" panose="020B0604030504040204" pitchFamily="34" charset="-128"/>
                      </a:endParaRPr>
                    </a:p>
                  </a:txBody>
                  <a:tcPr anchor="ctr"/>
                </a:tc>
                <a:extLst>
                  <a:ext uri="{0D108BD9-81ED-4DB2-BD59-A6C34878D82A}">
                    <a16:rowId xmlns:a16="http://schemas.microsoft.com/office/drawing/2014/main" val="2695942997"/>
                  </a:ext>
                </a:extLst>
              </a:tr>
            </a:tbl>
          </a:graphicData>
        </a:graphic>
      </p:graphicFrame>
    </p:spTree>
    <p:extLst>
      <p:ext uri="{BB962C8B-B14F-4D97-AF65-F5344CB8AC3E}">
        <p14:creationId xmlns:p14="http://schemas.microsoft.com/office/powerpoint/2010/main" val="2899397266"/>
      </p:ext>
    </p:extLst>
  </p:cSld>
  <p:clrMapOvr>
    <a:masterClrMapping/>
  </p:clrMapOvr>
  <p:extLst>
    <p:ext uri="{6950BFC3-D8DA-4A85-94F7-54DA5524770B}">
      <p188:commentRel xmlns:p188="http://schemas.microsoft.com/office/powerpoint/2018/8/main" r:id="rId3"/>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2480" y="908720"/>
            <a:ext cx="9289032" cy="908720"/>
          </a:xfrm>
        </p:spPr>
        <p:txBody>
          <a:bodyPr/>
          <a:lstStyle/>
          <a:p>
            <a:r>
              <a:rPr lang="ja-JP" altLang="en-US"/>
              <a:t>課題１：「＊＊＊＊＊」を解決できる理由</a:t>
            </a:r>
            <a:endParaRPr kumimoji="1" lang="ja-JP" altLang="en-US" dirty="0"/>
          </a:p>
        </p:txBody>
      </p:sp>
      <p:sp>
        <p:nvSpPr>
          <p:cNvPr id="33" name="Text Box 3">
            <a:extLst>
              <a:ext uri="{FF2B5EF4-FFF2-40B4-BE49-F238E27FC236}">
                <a16:creationId xmlns:a16="http://schemas.microsoft.com/office/drawing/2014/main" id="{B4502DB4-F8AD-9DDE-9C39-6B0AC76AE96E}"/>
              </a:ext>
            </a:extLst>
          </p:cNvPr>
          <p:cNvSpPr txBox="1">
            <a:spLocks noChangeArrowheads="1"/>
          </p:cNvSpPr>
          <p:nvPr/>
        </p:nvSpPr>
        <p:spPr bwMode="auto">
          <a:xfrm>
            <a:off x="356304" y="3140968"/>
            <a:ext cx="5172760" cy="3128742"/>
          </a:xfrm>
          <a:prstGeom prst="rect">
            <a:avLst/>
          </a:prstGeom>
          <a:noFill/>
          <a:ln w="9525">
            <a:noFill/>
            <a:miter lim="800000"/>
            <a:headEnd/>
            <a:tailEnd/>
          </a:ln>
        </p:spPr>
        <p:txBody>
          <a:bodyPr wrap="square">
            <a:spAutoFit/>
          </a:bodyPr>
          <a:lstStyle/>
          <a:p>
            <a:pPr>
              <a:lnSpc>
                <a:spcPts val="2400"/>
              </a:lnSpc>
            </a:pPr>
            <a:r>
              <a:rPr lang="ja-JP" altLang="en-US" sz="1400">
                <a:solidFill>
                  <a:schemeClr val="tx1">
                    <a:lumMod val="95000"/>
                    <a:lumOff val="5000"/>
                  </a:schemeClr>
                </a:solidFill>
                <a:latin typeface="Meiryo UI" pitchFamily="50" charset="-128"/>
                <a:ea typeface="Meiryo UI" pitchFamily="50" charset="-128"/>
                <a:cs typeface="Meiryo UI" pitchFamily="50" charset="-128"/>
              </a:rPr>
              <a:t>なぜ解決できるのか、その仕組みやプロセス、理由を紹介してください。できる限り詳しく記載しましょう。＊＊＊＊＊＊＊＊＊＊＊＊＊＊＊＊＊＊＊＊＊＊＊＊＊＊＊＊＊＊＊＊＊＊＊＊＊＊＊＊＊＊＊＊</a:t>
            </a:r>
            <a:endParaRPr lang="en-US" altLang="ja-JP" sz="1400" dirty="0">
              <a:solidFill>
                <a:schemeClr val="tx1">
                  <a:lumMod val="95000"/>
                  <a:lumOff val="5000"/>
                </a:schemeClr>
              </a:solidFill>
              <a:latin typeface="Meiryo UI" pitchFamily="50" charset="-128"/>
              <a:ea typeface="Meiryo UI" pitchFamily="50" charset="-128"/>
              <a:cs typeface="Meiryo UI" pitchFamily="50" charset="-128"/>
            </a:endParaRPr>
          </a:p>
          <a:p>
            <a:pPr>
              <a:lnSpc>
                <a:spcPts val="2400"/>
              </a:lnSpc>
            </a:pPr>
            <a:endParaRPr lang="en-US" altLang="ja-JP" sz="1400" dirty="0">
              <a:solidFill>
                <a:schemeClr val="tx1">
                  <a:lumMod val="95000"/>
                  <a:lumOff val="5000"/>
                </a:schemeClr>
              </a:solidFill>
              <a:latin typeface="Meiryo UI" pitchFamily="50" charset="-128"/>
              <a:ea typeface="Meiryo UI" pitchFamily="50" charset="-128"/>
              <a:cs typeface="Meiryo UI" pitchFamily="50" charset="-128"/>
            </a:endParaRPr>
          </a:p>
          <a:p>
            <a:pPr>
              <a:lnSpc>
                <a:spcPts val="2400"/>
              </a:lnSpc>
            </a:pPr>
            <a:r>
              <a:rPr lang="ja-JP" altLang="en-US" sz="1400">
                <a:solidFill>
                  <a:schemeClr val="tx1">
                    <a:lumMod val="95000"/>
                    <a:lumOff val="5000"/>
                  </a:schemeClr>
                </a:solidFill>
                <a:latin typeface="Meiryo UI" pitchFamily="50" charset="-128"/>
                <a:ea typeface="Meiryo UI" pitchFamily="50" charset="-128"/>
                <a:cs typeface="Meiryo UI" pitchFamily="50" charset="-128"/>
              </a:rPr>
              <a:t>＊＊＊＊＊＊＊＊＊＊＊＊＊＊＊＊＊＊＊＊＊＊＊＊＊＊＊＊＊＊＊＊＊＊＊＊＊＊＊＊＊＊＊＊＊＊＊＊＊＊＊＊＊＊＊＊＊＊＊＊＊＊＊＊＊＊＊</a:t>
            </a:r>
            <a:endParaRPr lang="en-US" altLang="ja-JP" sz="1400" dirty="0">
              <a:solidFill>
                <a:schemeClr val="tx1">
                  <a:lumMod val="95000"/>
                  <a:lumOff val="5000"/>
                </a:schemeClr>
              </a:solidFill>
              <a:latin typeface="Meiryo UI" pitchFamily="50" charset="-128"/>
              <a:ea typeface="Meiryo UI" pitchFamily="50" charset="-128"/>
              <a:cs typeface="Meiryo UI" pitchFamily="50" charset="-128"/>
            </a:endParaRPr>
          </a:p>
          <a:p>
            <a:pPr>
              <a:lnSpc>
                <a:spcPts val="2400"/>
              </a:lnSpc>
            </a:pPr>
            <a:endParaRPr lang="en-US" altLang="ja-JP" sz="1400" dirty="0">
              <a:solidFill>
                <a:schemeClr val="tx1">
                  <a:lumMod val="95000"/>
                  <a:lumOff val="5000"/>
                </a:schemeClr>
              </a:solidFill>
              <a:latin typeface="Meiryo UI" pitchFamily="50" charset="-128"/>
              <a:ea typeface="Meiryo UI" pitchFamily="50" charset="-128"/>
              <a:cs typeface="Meiryo UI" pitchFamily="50" charset="-128"/>
            </a:endParaRPr>
          </a:p>
          <a:p>
            <a:pPr>
              <a:lnSpc>
                <a:spcPts val="2400"/>
              </a:lnSpc>
            </a:pPr>
            <a:r>
              <a:rPr lang="ja-JP" altLang="en-US" sz="1400">
                <a:solidFill>
                  <a:schemeClr val="tx1">
                    <a:lumMod val="95000"/>
                    <a:lumOff val="5000"/>
                  </a:schemeClr>
                </a:solidFill>
                <a:latin typeface="Meiryo UI" pitchFamily="50" charset="-128"/>
                <a:ea typeface="Meiryo UI" pitchFamily="50" charset="-128"/>
                <a:cs typeface="Meiryo UI" pitchFamily="50" charset="-128"/>
              </a:rPr>
              <a:t>＊＊＊＊＊＊＊＊＊＊＊＊＊＊＊＊＊＊＊＊＊＊＊＊＊＊＊＊＊＊＊＊＊＊＊＊＊＊＊＊＊</a:t>
            </a:r>
            <a:endParaRPr lang="en-US" altLang="ja-JP" sz="1400" dirty="0">
              <a:solidFill>
                <a:schemeClr val="tx1">
                  <a:lumMod val="95000"/>
                  <a:lumOff val="5000"/>
                </a:schemeClr>
              </a:solidFill>
              <a:latin typeface="Meiryo UI" pitchFamily="50" charset="-128"/>
              <a:ea typeface="Meiryo UI" pitchFamily="50" charset="-128"/>
              <a:cs typeface="Meiryo UI" pitchFamily="50" charset="-128"/>
            </a:endParaRPr>
          </a:p>
        </p:txBody>
      </p:sp>
      <p:sp>
        <p:nvSpPr>
          <p:cNvPr id="3" name="正方形/長方形 2">
            <a:extLst>
              <a:ext uri="{FF2B5EF4-FFF2-40B4-BE49-F238E27FC236}">
                <a16:creationId xmlns:a16="http://schemas.microsoft.com/office/drawing/2014/main" id="{8E6938C8-64A2-CB2E-3EB4-EEF2B43198F1}"/>
              </a:ext>
            </a:extLst>
          </p:cNvPr>
          <p:cNvSpPr/>
          <p:nvPr/>
        </p:nvSpPr>
        <p:spPr bwMode="auto">
          <a:xfrm>
            <a:off x="344488" y="1817439"/>
            <a:ext cx="1368152" cy="835361"/>
          </a:xfrm>
          <a:prstGeom prst="rect">
            <a:avLst/>
          </a:prstGeom>
          <a:solidFill>
            <a:srgbClr val="2DA7E5"/>
          </a:solidFill>
          <a:ln w="9525" cap="flat" cmpd="sng" algn="ctr">
            <a:solidFill>
              <a:schemeClr val="bg2"/>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kumimoji="1" lang="ja-JP" altLang="en-US" sz="1400" b="1" i="0" u="none" strike="noStrike" cap="none" normalizeH="0" baseline="0">
                <a:ln>
                  <a:noFill/>
                </a:ln>
                <a:solidFill>
                  <a:schemeClr val="bg1"/>
                </a:solidFill>
                <a:effectLst/>
                <a:latin typeface="Meiryo UI" panose="020B0604030504040204" pitchFamily="50" charset="-128"/>
                <a:ea typeface="Meiryo UI" panose="020B0604030504040204" pitchFamily="50" charset="-128"/>
              </a:rPr>
              <a:t>課題１</a:t>
            </a:r>
            <a:endParaRPr kumimoji="1" lang="ja-JP" altLang="en-US" sz="14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8BA8AB38-CFE3-4FA9-EEAB-0962DD948234}"/>
              </a:ext>
            </a:extLst>
          </p:cNvPr>
          <p:cNvSpPr/>
          <p:nvPr/>
        </p:nvSpPr>
        <p:spPr bwMode="auto">
          <a:xfrm>
            <a:off x="1811170" y="1817440"/>
            <a:ext cx="7750342" cy="835361"/>
          </a:xfrm>
          <a:prstGeom prst="rect">
            <a:avLst/>
          </a:prstGeom>
          <a:solidFill>
            <a:schemeClr val="bg1"/>
          </a:solidFill>
          <a:ln w="9525" cap="flat" cmpd="sng" algn="ctr">
            <a:solidFill>
              <a:schemeClr val="bg2"/>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algn="ctr"/>
            <a:r>
              <a:rPr lang="ja-JP" altLang="en-US" sz="2000" b="1">
                <a:latin typeface="Meiryo UI" panose="020B0604030504040204" pitchFamily="50" charset="-128"/>
                <a:ea typeface="Meiryo UI" panose="020B0604030504040204" pitchFamily="50" charset="-128"/>
              </a:rPr>
              <a:t>＊＊＊＊＊＊＊＊＊できない</a:t>
            </a:r>
            <a:endParaRPr lang="en-US" altLang="ja-JP" sz="2000" b="1" dirty="0">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96CC035A-1C44-75C5-90D3-270977C1F1CA}"/>
              </a:ext>
            </a:extLst>
          </p:cNvPr>
          <p:cNvSpPr/>
          <p:nvPr/>
        </p:nvSpPr>
        <p:spPr bwMode="auto">
          <a:xfrm>
            <a:off x="5889104" y="2852936"/>
            <a:ext cx="3312368" cy="1764028"/>
          </a:xfrm>
          <a:prstGeom prst="rect">
            <a:avLst/>
          </a:prstGeom>
          <a:solidFill>
            <a:schemeClr val="tx1">
              <a:lumMod val="50000"/>
              <a:lumOff val="50000"/>
            </a:schemeClr>
          </a:solidFill>
          <a:ln w="9525" cap="flat" cmpd="sng" algn="ctr">
            <a:solidFill>
              <a:schemeClr val="bg2"/>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bg1"/>
                </a:solidFill>
                <a:effectLst/>
                <a:latin typeface="Meiryo UI" panose="020B0604030504040204" pitchFamily="34" charset="-128"/>
                <a:ea typeface="Meiryo UI" panose="020B0604030504040204" pitchFamily="34" charset="-128"/>
              </a:rPr>
              <a:t>解決プロセスのイメージ図</a:t>
            </a:r>
            <a:r>
              <a:rPr lang="ja-JP" altLang="en-US" sz="1400">
                <a:solidFill>
                  <a:schemeClr val="bg1"/>
                </a:solidFill>
                <a:latin typeface="Meiryo UI" panose="020B0604030504040204" pitchFamily="34" charset="-128"/>
                <a:ea typeface="Meiryo UI" panose="020B0604030504040204" pitchFamily="34" charset="-128"/>
              </a:rPr>
              <a:t>や</a:t>
            </a:r>
            <a:endParaRPr lang="en-US" altLang="ja-JP" sz="1400" dirty="0">
              <a:solidFill>
                <a:schemeClr val="bg1"/>
              </a:solidFill>
              <a:latin typeface="Meiryo UI" panose="020B0604030504040204" pitchFamily="34" charset="-128"/>
              <a:ea typeface="Meiryo UI" panose="020B0604030504040204" pitchFamily="34"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bg1"/>
                </a:solidFill>
                <a:effectLst/>
                <a:latin typeface="Meiryo UI" panose="020B0604030504040204" pitchFamily="34" charset="-128"/>
                <a:ea typeface="Meiryo UI" panose="020B0604030504040204" pitchFamily="34" charset="-128"/>
              </a:rPr>
              <a:t>製品写真など</a:t>
            </a:r>
            <a:endParaRPr kumimoji="1" lang="en-US" altLang="ja-JP" sz="1400" b="0" i="0" u="none" strike="noStrike" cap="none" normalizeH="0" baseline="0" dirty="0">
              <a:ln>
                <a:noFill/>
              </a:ln>
              <a:solidFill>
                <a:schemeClr val="bg1"/>
              </a:solidFill>
              <a:effectLst/>
              <a:latin typeface="Meiryo UI" panose="020B0604030504040204" pitchFamily="34" charset="-128"/>
              <a:ea typeface="Meiryo UI" panose="020B0604030504040204" pitchFamily="34" charset="-128"/>
            </a:endParaRPr>
          </a:p>
        </p:txBody>
      </p:sp>
      <p:sp>
        <p:nvSpPr>
          <p:cNvPr id="6" name="正方形/長方形 5">
            <a:extLst>
              <a:ext uri="{FF2B5EF4-FFF2-40B4-BE49-F238E27FC236}">
                <a16:creationId xmlns:a16="http://schemas.microsoft.com/office/drawing/2014/main" id="{98F740A6-0743-D074-4AE3-4B90612DE6DF}"/>
              </a:ext>
            </a:extLst>
          </p:cNvPr>
          <p:cNvSpPr/>
          <p:nvPr/>
        </p:nvSpPr>
        <p:spPr bwMode="auto">
          <a:xfrm>
            <a:off x="5889104" y="4814542"/>
            <a:ext cx="3312368" cy="1764028"/>
          </a:xfrm>
          <a:prstGeom prst="rect">
            <a:avLst/>
          </a:prstGeom>
          <a:solidFill>
            <a:schemeClr val="tx1">
              <a:lumMod val="50000"/>
              <a:lumOff val="50000"/>
            </a:schemeClr>
          </a:solidFill>
          <a:ln w="9525" cap="flat" cmpd="sng" algn="ctr">
            <a:solidFill>
              <a:schemeClr val="bg2"/>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bg1"/>
                </a:solidFill>
                <a:effectLst/>
                <a:latin typeface="Meiryo UI" panose="020B0604030504040204" pitchFamily="34" charset="-128"/>
                <a:ea typeface="Meiryo UI" panose="020B0604030504040204" pitchFamily="34" charset="-128"/>
              </a:rPr>
              <a:t>解決プロセスのイメージ図</a:t>
            </a:r>
            <a:r>
              <a:rPr lang="ja-JP" altLang="en-US" sz="1400">
                <a:solidFill>
                  <a:schemeClr val="bg1"/>
                </a:solidFill>
                <a:latin typeface="Meiryo UI" panose="020B0604030504040204" pitchFamily="34" charset="-128"/>
                <a:ea typeface="Meiryo UI" panose="020B0604030504040204" pitchFamily="34" charset="-128"/>
              </a:rPr>
              <a:t>や</a:t>
            </a:r>
            <a:endParaRPr lang="en-US" altLang="ja-JP" sz="1400" dirty="0">
              <a:solidFill>
                <a:schemeClr val="bg1"/>
              </a:solidFill>
              <a:latin typeface="Meiryo UI" panose="020B0604030504040204" pitchFamily="34" charset="-128"/>
              <a:ea typeface="Meiryo UI" panose="020B0604030504040204" pitchFamily="34"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bg1"/>
                </a:solidFill>
                <a:effectLst/>
                <a:latin typeface="Meiryo UI" panose="020B0604030504040204" pitchFamily="34" charset="-128"/>
                <a:ea typeface="Meiryo UI" panose="020B0604030504040204" pitchFamily="34" charset="-128"/>
              </a:rPr>
              <a:t>製品写真など</a:t>
            </a:r>
            <a:endParaRPr kumimoji="1" lang="en-US" altLang="ja-JP" sz="1400" b="0" i="0" u="none" strike="noStrike" cap="none" normalizeH="0" baseline="0" dirty="0">
              <a:ln>
                <a:noFill/>
              </a:ln>
              <a:solidFill>
                <a:schemeClr val="bg1"/>
              </a:solidFill>
              <a:effectLst/>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3749764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23C45B-F814-847F-9746-B5A7A26C70BD}"/>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994A3783-5056-83C1-FB55-E1DB7FBB1488}"/>
              </a:ext>
            </a:extLst>
          </p:cNvPr>
          <p:cNvSpPr>
            <a:spLocks noGrp="1"/>
          </p:cNvSpPr>
          <p:nvPr>
            <p:ph type="title"/>
          </p:nvPr>
        </p:nvSpPr>
        <p:spPr>
          <a:xfrm>
            <a:off x="272480" y="908720"/>
            <a:ext cx="9289032" cy="908720"/>
          </a:xfrm>
        </p:spPr>
        <p:txBody>
          <a:bodyPr/>
          <a:lstStyle/>
          <a:p>
            <a:r>
              <a:rPr lang="ja-JP" altLang="en-US"/>
              <a:t>課題１：「＊＊＊＊＊」を解決した株式会社●●●様</a:t>
            </a:r>
            <a:endParaRPr kumimoji="1" lang="ja-JP" altLang="en-US" dirty="0"/>
          </a:p>
        </p:txBody>
      </p:sp>
      <p:sp>
        <p:nvSpPr>
          <p:cNvPr id="33" name="Text Box 3">
            <a:extLst>
              <a:ext uri="{FF2B5EF4-FFF2-40B4-BE49-F238E27FC236}">
                <a16:creationId xmlns:a16="http://schemas.microsoft.com/office/drawing/2014/main" id="{58F171A9-D78D-9F5E-8563-10D65FE9AB67}"/>
              </a:ext>
            </a:extLst>
          </p:cNvPr>
          <p:cNvSpPr txBox="1">
            <a:spLocks noChangeArrowheads="1"/>
          </p:cNvSpPr>
          <p:nvPr/>
        </p:nvSpPr>
        <p:spPr bwMode="auto">
          <a:xfrm>
            <a:off x="356304" y="3140968"/>
            <a:ext cx="5820832" cy="2820965"/>
          </a:xfrm>
          <a:prstGeom prst="rect">
            <a:avLst/>
          </a:prstGeom>
          <a:noFill/>
          <a:ln w="9525">
            <a:noFill/>
            <a:miter lim="800000"/>
            <a:headEnd/>
            <a:tailEnd/>
          </a:ln>
        </p:spPr>
        <p:txBody>
          <a:bodyPr wrap="square">
            <a:spAutoFit/>
          </a:bodyPr>
          <a:lstStyle/>
          <a:p>
            <a:pPr>
              <a:lnSpc>
                <a:spcPts val="2400"/>
              </a:lnSpc>
            </a:pPr>
            <a:r>
              <a:rPr lang="ja-JP" altLang="en-US" sz="1400">
                <a:solidFill>
                  <a:schemeClr val="tx1">
                    <a:lumMod val="95000"/>
                    <a:lumOff val="5000"/>
                  </a:schemeClr>
                </a:solidFill>
                <a:latin typeface="Meiryo UI" pitchFamily="50" charset="-128"/>
                <a:ea typeface="Meiryo UI" pitchFamily="50" charset="-128"/>
                <a:cs typeface="Meiryo UI" pitchFamily="50" charset="-128"/>
              </a:rPr>
              <a:t>前のページで紹介した、解決できる理由に関連した「実際の事例」があれば紹介しましょう。事例インタビューがあればその内容を実際の社名や担当者様の写真なども使いながら紹介するとよいです。</a:t>
            </a:r>
            <a:endParaRPr lang="en-US" altLang="ja-JP" sz="1400" dirty="0">
              <a:solidFill>
                <a:schemeClr val="tx1">
                  <a:lumMod val="95000"/>
                  <a:lumOff val="5000"/>
                </a:schemeClr>
              </a:solidFill>
              <a:latin typeface="Meiryo UI" pitchFamily="50" charset="-128"/>
              <a:ea typeface="Meiryo UI" pitchFamily="50" charset="-128"/>
              <a:cs typeface="Meiryo UI" pitchFamily="50" charset="-128"/>
            </a:endParaRPr>
          </a:p>
          <a:p>
            <a:pPr>
              <a:lnSpc>
                <a:spcPts val="2400"/>
              </a:lnSpc>
            </a:pPr>
            <a:endParaRPr lang="en-US" altLang="ja-JP" sz="1400" dirty="0">
              <a:solidFill>
                <a:schemeClr val="tx1">
                  <a:lumMod val="95000"/>
                  <a:lumOff val="5000"/>
                </a:schemeClr>
              </a:solidFill>
              <a:latin typeface="Meiryo UI" pitchFamily="50" charset="-128"/>
              <a:ea typeface="Meiryo UI" pitchFamily="50" charset="-128"/>
              <a:cs typeface="Meiryo UI" pitchFamily="50" charset="-128"/>
            </a:endParaRPr>
          </a:p>
          <a:p>
            <a:pPr>
              <a:lnSpc>
                <a:spcPts val="2400"/>
              </a:lnSpc>
            </a:pPr>
            <a:r>
              <a:rPr lang="ja-JP" altLang="en-US" sz="1400">
                <a:solidFill>
                  <a:schemeClr val="tx1">
                    <a:lumMod val="95000"/>
                    <a:lumOff val="5000"/>
                  </a:schemeClr>
                </a:solidFill>
                <a:latin typeface="Meiryo UI" pitchFamily="50" charset="-128"/>
                <a:ea typeface="Meiryo UI" pitchFamily="50" charset="-128"/>
                <a:cs typeface="Meiryo UI" pitchFamily="50" charset="-128"/>
              </a:rPr>
              <a:t>このページは実際の事例を社名公開可能な状態で掲載する場合のサンプルページです。</a:t>
            </a:r>
            <a:endParaRPr lang="en-US" altLang="ja-JP" sz="1400" dirty="0">
              <a:solidFill>
                <a:schemeClr val="tx1">
                  <a:lumMod val="95000"/>
                  <a:lumOff val="5000"/>
                </a:schemeClr>
              </a:solidFill>
              <a:latin typeface="Meiryo UI" pitchFamily="50" charset="-128"/>
              <a:ea typeface="Meiryo UI" pitchFamily="50" charset="-128"/>
              <a:cs typeface="Meiryo UI" pitchFamily="50" charset="-128"/>
            </a:endParaRPr>
          </a:p>
          <a:p>
            <a:pPr>
              <a:lnSpc>
                <a:spcPts val="2400"/>
              </a:lnSpc>
            </a:pPr>
            <a:endParaRPr lang="en-US" altLang="ja-JP" sz="1400" dirty="0">
              <a:solidFill>
                <a:schemeClr val="tx1">
                  <a:lumMod val="95000"/>
                  <a:lumOff val="5000"/>
                </a:schemeClr>
              </a:solidFill>
              <a:latin typeface="Meiryo UI" pitchFamily="50" charset="-128"/>
              <a:ea typeface="Meiryo UI" pitchFamily="50" charset="-128"/>
              <a:cs typeface="Meiryo UI" pitchFamily="50" charset="-128"/>
            </a:endParaRPr>
          </a:p>
          <a:p>
            <a:pPr>
              <a:lnSpc>
                <a:spcPts val="2400"/>
              </a:lnSpc>
            </a:pPr>
            <a:r>
              <a:rPr lang="ja-JP" altLang="en-US" sz="1400">
                <a:solidFill>
                  <a:schemeClr val="tx1">
                    <a:lumMod val="95000"/>
                    <a:lumOff val="5000"/>
                  </a:schemeClr>
                </a:solidFill>
                <a:latin typeface="Meiryo UI" pitchFamily="50" charset="-128"/>
                <a:ea typeface="Meiryo UI" pitchFamily="50" charset="-128"/>
                <a:cs typeface="Meiryo UI" pitchFamily="50" charset="-128"/>
              </a:rPr>
              <a:t>事例の概要をここで紹介後、実際の事例インタビューの</a:t>
            </a:r>
            <a:r>
              <a:rPr lang="en-US" altLang="ja-JP" sz="1400" dirty="0">
                <a:solidFill>
                  <a:schemeClr val="tx1">
                    <a:lumMod val="95000"/>
                    <a:lumOff val="5000"/>
                  </a:schemeClr>
                </a:solidFill>
                <a:latin typeface="Meiryo UI" pitchFamily="50" charset="-128"/>
                <a:ea typeface="Meiryo UI" pitchFamily="50" charset="-128"/>
                <a:cs typeface="Meiryo UI" pitchFamily="50" charset="-128"/>
              </a:rPr>
              <a:t>WEB</a:t>
            </a:r>
            <a:r>
              <a:rPr lang="ja-JP" altLang="en-US" sz="1400">
                <a:solidFill>
                  <a:schemeClr val="tx1">
                    <a:lumMod val="95000"/>
                    <a:lumOff val="5000"/>
                  </a:schemeClr>
                </a:solidFill>
                <a:latin typeface="Meiryo UI" pitchFamily="50" charset="-128"/>
                <a:ea typeface="Meiryo UI" pitchFamily="50" charset="-128"/>
                <a:cs typeface="Meiryo UI" pitchFamily="50" charset="-128"/>
              </a:rPr>
              <a:t>ページや</a:t>
            </a:r>
            <a:r>
              <a:rPr lang="en-US" altLang="ja-JP" sz="1400" dirty="0">
                <a:solidFill>
                  <a:schemeClr val="tx1">
                    <a:lumMod val="95000"/>
                    <a:lumOff val="5000"/>
                  </a:schemeClr>
                </a:solidFill>
                <a:latin typeface="Meiryo UI" pitchFamily="50" charset="-128"/>
                <a:ea typeface="Meiryo UI" pitchFamily="50" charset="-128"/>
                <a:cs typeface="Meiryo UI" pitchFamily="50" charset="-128"/>
              </a:rPr>
              <a:t>PDF</a:t>
            </a:r>
            <a:r>
              <a:rPr lang="ja-JP" altLang="en-US" sz="1400">
                <a:solidFill>
                  <a:schemeClr val="tx1">
                    <a:lumMod val="95000"/>
                    <a:lumOff val="5000"/>
                  </a:schemeClr>
                </a:solidFill>
                <a:latin typeface="Meiryo UI" pitchFamily="50" charset="-128"/>
                <a:ea typeface="Meiryo UI" pitchFamily="50" charset="-128"/>
                <a:cs typeface="Meiryo UI" pitchFamily="50" charset="-128"/>
              </a:rPr>
              <a:t>に下記のボタンからリンクを貼るといいでしょう（</a:t>
            </a:r>
            <a:r>
              <a:rPr lang="en-US" altLang="ja-JP" sz="1400" dirty="0">
                <a:solidFill>
                  <a:schemeClr val="tx1">
                    <a:lumMod val="95000"/>
                    <a:lumOff val="5000"/>
                  </a:schemeClr>
                </a:solidFill>
                <a:latin typeface="Meiryo UI" pitchFamily="50" charset="-128"/>
                <a:ea typeface="Meiryo UI" pitchFamily="50" charset="-128"/>
                <a:cs typeface="Meiryo UI" pitchFamily="50" charset="-128"/>
              </a:rPr>
              <a:t>PDF</a:t>
            </a:r>
            <a:r>
              <a:rPr lang="ja-JP" altLang="en-US" sz="1400">
                <a:solidFill>
                  <a:schemeClr val="tx1">
                    <a:lumMod val="95000"/>
                    <a:lumOff val="5000"/>
                  </a:schemeClr>
                </a:solidFill>
                <a:latin typeface="Meiryo UI" pitchFamily="50" charset="-128"/>
                <a:ea typeface="Meiryo UI" pitchFamily="50" charset="-128"/>
                <a:cs typeface="Meiryo UI" pitchFamily="50" charset="-128"/>
              </a:rPr>
              <a:t>で配布する場合のみ）</a:t>
            </a:r>
            <a:endParaRPr lang="en-US" altLang="ja-JP" sz="1400" dirty="0">
              <a:solidFill>
                <a:schemeClr val="tx1">
                  <a:lumMod val="95000"/>
                  <a:lumOff val="5000"/>
                </a:schemeClr>
              </a:solidFill>
              <a:latin typeface="Meiryo UI" pitchFamily="50" charset="-128"/>
              <a:ea typeface="Meiryo UI" pitchFamily="50" charset="-128"/>
              <a:cs typeface="Meiryo UI" pitchFamily="50" charset="-128"/>
            </a:endParaRPr>
          </a:p>
        </p:txBody>
      </p:sp>
      <p:sp>
        <p:nvSpPr>
          <p:cNvPr id="3" name="正方形/長方形 2">
            <a:extLst>
              <a:ext uri="{FF2B5EF4-FFF2-40B4-BE49-F238E27FC236}">
                <a16:creationId xmlns:a16="http://schemas.microsoft.com/office/drawing/2014/main" id="{776135E9-D00C-8766-2EC1-309B28387547}"/>
              </a:ext>
            </a:extLst>
          </p:cNvPr>
          <p:cNvSpPr/>
          <p:nvPr/>
        </p:nvSpPr>
        <p:spPr bwMode="auto">
          <a:xfrm>
            <a:off x="344488" y="1817439"/>
            <a:ext cx="1368152" cy="835361"/>
          </a:xfrm>
          <a:prstGeom prst="rect">
            <a:avLst/>
          </a:prstGeom>
          <a:solidFill>
            <a:srgbClr val="2DA7E5"/>
          </a:solidFill>
          <a:ln w="9525" cap="flat" cmpd="sng" algn="ctr">
            <a:solidFill>
              <a:schemeClr val="bg2"/>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kumimoji="1" lang="ja-JP" altLang="en-US" sz="1400" b="1" i="0" u="none" strike="noStrike" cap="none" normalizeH="0" baseline="0">
                <a:ln>
                  <a:noFill/>
                </a:ln>
                <a:solidFill>
                  <a:schemeClr val="bg1"/>
                </a:solidFill>
                <a:effectLst/>
                <a:latin typeface="Meiryo UI" panose="020B0604030504040204" pitchFamily="50" charset="-128"/>
                <a:ea typeface="Meiryo UI" panose="020B0604030504040204" pitchFamily="50" charset="-128"/>
              </a:rPr>
              <a:t>課題１</a:t>
            </a:r>
            <a:endParaRPr kumimoji="1" lang="ja-JP" altLang="en-US" sz="14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89E46F46-E73A-5BBD-D5B5-AD7527CC4FC7}"/>
              </a:ext>
            </a:extLst>
          </p:cNvPr>
          <p:cNvSpPr/>
          <p:nvPr/>
        </p:nvSpPr>
        <p:spPr bwMode="auto">
          <a:xfrm>
            <a:off x="1811170" y="1817440"/>
            <a:ext cx="7750342" cy="835361"/>
          </a:xfrm>
          <a:prstGeom prst="rect">
            <a:avLst/>
          </a:prstGeom>
          <a:solidFill>
            <a:schemeClr val="bg1"/>
          </a:solidFill>
          <a:ln w="9525" cap="flat" cmpd="sng" algn="ctr">
            <a:solidFill>
              <a:schemeClr val="bg2"/>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algn="ctr"/>
            <a:r>
              <a:rPr lang="ja-JP" altLang="en-US" sz="2000" b="1">
                <a:latin typeface="Meiryo UI" panose="020B0604030504040204" pitchFamily="50" charset="-128"/>
                <a:ea typeface="Meiryo UI" panose="020B0604030504040204" pitchFamily="50" charset="-128"/>
              </a:rPr>
              <a:t>＊＊＊＊＊＊＊＊＊できない</a:t>
            </a:r>
            <a:endParaRPr lang="en-US" altLang="ja-JP" sz="2000" b="1" dirty="0">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7F4700D6-3814-4A23-5690-8D21017E72F3}"/>
              </a:ext>
            </a:extLst>
          </p:cNvPr>
          <p:cNvSpPr/>
          <p:nvPr/>
        </p:nvSpPr>
        <p:spPr bwMode="auto">
          <a:xfrm>
            <a:off x="6537176" y="2982890"/>
            <a:ext cx="2389580" cy="1440160"/>
          </a:xfrm>
          <a:prstGeom prst="rect">
            <a:avLst/>
          </a:prstGeom>
          <a:solidFill>
            <a:schemeClr val="tx1">
              <a:lumMod val="50000"/>
              <a:lumOff val="50000"/>
            </a:schemeClr>
          </a:solidFill>
          <a:ln w="9525" cap="flat" cmpd="sng" algn="ctr">
            <a:solidFill>
              <a:schemeClr val="bg2"/>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1400">
                <a:solidFill>
                  <a:schemeClr val="bg1"/>
                </a:solidFill>
                <a:latin typeface="Meiryo UI" panose="020B0604030504040204" pitchFamily="34" charset="-128"/>
                <a:ea typeface="Meiryo UI" panose="020B0604030504040204" pitchFamily="34" charset="-128"/>
              </a:rPr>
              <a:t>製品を使っている</a:t>
            </a:r>
            <a:endParaRPr lang="en-US" altLang="ja-JP" sz="1400" dirty="0">
              <a:solidFill>
                <a:schemeClr val="bg1"/>
              </a:solidFill>
              <a:latin typeface="Meiryo UI" panose="020B0604030504040204" pitchFamily="34" charset="-128"/>
              <a:ea typeface="Meiryo UI" panose="020B0604030504040204" pitchFamily="34"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bg1"/>
                </a:solidFill>
                <a:effectLst/>
                <a:latin typeface="Meiryo UI" panose="020B0604030504040204" pitchFamily="34" charset="-128"/>
                <a:ea typeface="Meiryo UI" panose="020B0604030504040204" pitchFamily="34" charset="-128"/>
              </a:rPr>
              <a:t>現場の写真</a:t>
            </a:r>
            <a:endParaRPr kumimoji="1" lang="ja-JP" altLang="en-US" sz="1400" b="0" i="0" u="none" strike="noStrike" cap="none" normalizeH="0" baseline="0" dirty="0">
              <a:ln>
                <a:noFill/>
              </a:ln>
              <a:solidFill>
                <a:schemeClr val="bg1"/>
              </a:solidFill>
              <a:effectLst/>
              <a:latin typeface="Meiryo UI" panose="020B0604030504040204" pitchFamily="34" charset="-128"/>
              <a:ea typeface="Meiryo UI" panose="020B0604030504040204" pitchFamily="34" charset="-128"/>
            </a:endParaRPr>
          </a:p>
        </p:txBody>
      </p:sp>
      <p:sp>
        <p:nvSpPr>
          <p:cNvPr id="7" name="正方形/長方形 6">
            <a:extLst>
              <a:ext uri="{FF2B5EF4-FFF2-40B4-BE49-F238E27FC236}">
                <a16:creationId xmlns:a16="http://schemas.microsoft.com/office/drawing/2014/main" id="{A561999B-969E-1891-089A-CC1DD887848F}"/>
              </a:ext>
            </a:extLst>
          </p:cNvPr>
          <p:cNvSpPr/>
          <p:nvPr/>
        </p:nvSpPr>
        <p:spPr bwMode="auto">
          <a:xfrm>
            <a:off x="6537176" y="4759736"/>
            <a:ext cx="2389580" cy="1440160"/>
          </a:xfrm>
          <a:prstGeom prst="rect">
            <a:avLst/>
          </a:prstGeom>
          <a:solidFill>
            <a:schemeClr val="tx1">
              <a:lumMod val="50000"/>
              <a:lumOff val="50000"/>
            </a:schemeClr>
          </a:solidFill>
          <a:ln w="9525" cap="flat" cmpd="sng" algn="ctr">
            <a:solidFill>
              <a:schemeClr val="bg2"/>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1400">
                <a:solidFill>
                  <a:schemeClr val="bg1"/>
                </a:solidFill>
                <a:latin typeface="Meiryo UI" panose="020B0604030504040204" pitchFamily="34" charset="-128"/>
                <a:ea typeface="Meiryo UI" panose="020B0604030504040204" pitchFamily="34" charset="-128"/>
              </a:rPr>
              <a:t>担当者様の写真</a:t>
            </a:r>
            <a:endParaRPr kumimoji="1" lang="ja-JP" altLang="en-US" sz="1400" b="0" i="0" u="none" strike="noStrike" cap="none" normalizeH="0" baseline="0" dirty="0">
              <a:ln>
                <a:noFill/>
              </a:ln>
              <a:solidFill>
                <a:schemeClr val="bg1"/>
              </a:solidFill>
              <a:effectLst/>
              <a:latin typeface="Meiryo UI" panose="020B0604030504040204" pitchFamily="34" charset="-128"/>
              <a:ea typeface="Meiryo UI" panose="020B0604030504040204" pitchFamily="34" charset="-128"/>
            </a:endParaRPr>
          </a:p>
        </p:txBody>
      </p:sp>
      <p:sp>
        <p:nvSpPr>
          <p:cNvPr id="8" name="正方形/長方形 7">
            <a:extLst>
              <a:ext uri="{FF2B5EF4-FFF2-40B4-BE49-F238E27FC236}">
                <a16:creationId xmlns:a16="http://schemas.microsoft.com/office/drawing/2014/main" id="{27A3F7BB-5011-10FD-92DE-1025F36C0909}"/>
              </a:ext>
            </a:extLst>
          </p:cNvPr>
          <p:cNvSpPr/>
          <p:nvPr/>
        </p:nvSpPr>
        <p:spPr bwMode="auto">
          <a:xfrm>
            <a:off x="1070476" y="6199896"/>
            <a:ext cx="4392488" cy="466640"/>
          </a:xfrm>
          <a:prstGeom prst="rect">
            <a:avLst/>
          </a:prstGeom>
          <a:solidFill>
            <a:srgbClr val="2CD03E"/>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0" i="0" u="sng" strike="noStrike" cap="none" normalizeH="0" baseline="0">
                <a:ln>
                  <a:noFill/>
                </a:ln>
                <a:solidFill>
                  <a:schemeClr val="bg1"/>
                </a:solidFill>
                <a:effectLst/>
                <a:latin typeface="Meiryo UI" panose="020B0604030504040204" pitchFamily="34" charset="-128"/>
                <a:ea typeface="Meiryo UI" panose="020B0604030504040204" pitchFamily="34" charset="-128"/>
              </a:rPr>
              <a:t>株式会社●●●様の事例インタビューの詳細はこちら</a:t>
            </a:r>
            <a:endParaRPr kumimoji="1" lang="ja-JP" altLang="en-US" sz="1400" b="0" i="0" u="sng" strike="noStrike" cap="none" normalizeH="0" baseline="0" dirty="0">
              <a:ln>
                <a:noFill/>
              </a:ln>
              <a:solidFill>
                <a:schemeClr val="bg1"/>
              </a:solidFill>
              <a:effectLst/>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38483690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DD4EA1-D710-01A7-7C5B-4ABBC8E47079}"/>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F6FD7BD4-72A2-ADD2-AC78-01BA9698CCD5}"/>
              </a:ext>
            </a:extLst>
          </p:cNvPr>
          <p:cNvSpPr>
            <a:spLocks noGrp="1"/>
          </p:cNvSpPr>
          <p:nvPr>
            <p:ph type="title"/>
          </p:nvPr>
        </p:nvSpPr>
        <p:spPr>
          <a:xfrm>
            <a:off x="272480" y="908720"/>
            <a:ext cx="9289032" cy="908720"/>
          </a:xfrm>
        </p:spPr>
        <p:txBody>
          <a:bodyPr/>
          <a:lstStyle/>
          <a:p>
            <a:r>
              <a:rPr lang="ja-JP" altLang="en-US"/>
              <a:t>課題２：「＊＊＊＊＊」を解決できる理由</a:t>
            </a:r>
            <a:endParaRPr kumimoji="1" lang="ja-JP" altLang="en-US" dirty="0"/>
          </a:p>
        </p:txBody>
      </p:sp>
      <p:sp>
        <p:nvSpPr>
          <p:cNvPr id="3" name="正方形/長方形 2">
            <a:extLst>
              <a:ext uri="{FF2B5EF4-FFF2-40B4-BE49-F238E27FC236}">
                <a16:creationId xmlns:a16="http://schemas.microsoft.com/office/drawing/2014/main" id="{905629AB-44E0-4D2C-8A82-F2FF244D1807}"/>
              </a:ext>
            </a:extLst>
          </p:cNvPr>
          <p:cNvSpPr/>
          <p:nvPr/>
        </p:nvSpPr>
        <p:spPr bwMode="auto">
          <a:xfrm>
            <a:off x="344488" y="1817439"/>
            <a:ext cx="1368152" cy="835361"/>
          </a:xfrm>
          <a:prstGeom prst="rect">
            <a:avLst/>
          </a:prstGeom>
          <a:solidFill>
            <a:srgbClr val="2DA7E5"/>
          </a:solidFill>
          <a:ln w="9525" cap="flat" cmpd="sng" algn="ctr">
            <a:solidFill>
              <a:schemeClr val="bg2"/>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kumimoji="1" lang="ja-JP" altLang="en-US" sz="1400" b="1" i="0" u="none" strike="noStrike" cap="none" normalizeH="0" baseline="0">
                <a:ln>
                  <a:noFill/>
                </a:ln>
                <a:solidFill>
                  <a:schemeClr val="bg1"/>
                </a:solidFill>
                <a:effectLst/>
                <a:latin typeface="Meiryo UI" panose="020B0604030504040204" pitchFamily="50" charset="-128"/>
                <a:ea typeface="Meiryo UI" panose="020B0604030504040204" pitchFamily="50" charset="-128"/>
              </a:rPr>
              <a:t>課題２</a:t>
            </a:r>
            <a:endParaRPr kumimoji="1" lang="ja-JP" altLang="en-US" sz="14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2DED7F1E-D207-4BC3-4675-B7C3771E10B7}"/>
              </a:ext>
            </a:extLst>
          </p:cNvPr>
          <p:cNvSpPr/>
          <p:nvPr/>
        </p:nvSpPr>
        <p:spPr bwMode="auto">
          <a:xfrm>
            <a:off x="1811170" y="1817440"/>
            <a:ext cx="7750342" cy="835361"/>
          </a:xfrm>
          <a:prstGeom prst="rect">
            <a:avLst/>
          </a:prstGeom>
          <a:solidFill>
            <a:schemeClr val="bg1"/>
          </a:solidFill>
          <a:ln w="9525" cap="flat" cmpd="sng" algn="ctr">
            <a:solidFill>
              <a:schemeClr val="bg2"/>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algn="ctr"/>
            <a:r>
              <a:rPr lang="ja-JP" altLang="en-US" sz="2000" b="1">
                <a:latin typeface="Meiryo UI" panose="020B0604030504040204" pitchFamily="50" charset="-128"/>
                <a:ea typeface="Meiryo UI" panose="020B0604030504040204" pitchFamily="50" charset="-128"/>
              </a:rPr>
              <a:t>＊＊＊＊＊＊＊＊＊できない</a:t>
            </a:r>
            <a:endParaRPr lang="en-US" altLang="ja-JP" sz="2000" b="1" dirty="0">
              <a:latin typeface="Meiryo UI" panose="020B0604030504040204" pitchFamily="50" charset="-128"/>
              <a:ea typeface="Meiryo UI" panose="020B0604030504040204" pitchFamily="50" charset="-128"/>
            </a:endParaRPr>
          </a:p>
        </p:txBody>
      </p:sp>
      <p:sp>
        <p:nvSpPr>
          <p:cNvPr id="5" name="Text Box 3">
            <a:extLst>
              <a:ext uri="{FF2B5EF4-FFF2-40B4-BE49-F238E27FC236}">
                <a16:creationId xmlns:a16="http://schemas.microsoft.com/office/drawing/2014/main" id="{1B75EBA0-C90C-C1DA-8314-D32198C03C68}"/>
              </a:ext>
            </a:extLst>
          </p:cNvPr>
          <p:cNvSpPr txBox="1">
            <a:spLocks noChangeArrowheads="1"/>
          </p:cNvSpPr>
          <p:nvPr/>
        </p:nvSpPr>
        <p:spPr bwMode="auto">
          <a:xfrm>
            <a:off x="356304" y="3140968"/>
            <a:ext cx="5172760" cy="3128742"/>
          </a:xfrm>
          <a:prstGeom prst="rect">
            <a:avLst/>
          </a:prstGeom>
          <a:noFill/>
          <a:ln w="9525">
            <a:noFill/>
            <a:miter lim="800000"/>
            <a:headEnd/>
            <a:tailEnd/>
          </a:ln>
        </p:spPr>
        <p:txBody>
          <a:bodyPr wrap="square">
            <a:spAutoFit/>
          </a:bodyPr>
          <a:lstStyle/>
          <a:p>
            <a:pPr>
              <a:lnSpc>
                <a:spcPts val="2400"/>
              </a:lnSpc>
            </a:pPr>
            <a:r>
              <a:rPr lang="ja-JP" altLang="en-US" sz="1400">
                <a:solidFill>
                  <a:schemeClr val="tx1">
                    <a:lumMod val="95000"/>
                    <a:lumOff val="5000"/>
                  </a:schemeClr>
                </a:solidFill>
                <a:latin typeface="Meiryo UI" pitchFamily="50" charset="-128"/>
                <a:ea typeface="Meiryo UI" pitchFamily="50" charset="-128"/>
                <a:cs typeface="Meiryo UI" pitchFamily="50" charset="-128"/>
              </a:rPr>
              <a:t>なぜ解決できるのか、その仕組みやプロセス、理由を紹介してください。できる限り詳しく記載しましょう。＊＊＊＊＊＊＊＊＊＊＊＊＊＊＊＊＊＊＊＊＊＊＊＊＊＊＊＊＊＊＊＊＊＊＊＊＊＊＊＊＊＊＊＊</a:t>
            </a:r>
            <a:endParaRPr lang="en-US" altLang="ja-JP" sz="1400" dirty="0">
              <a:solidFill>
                <a:schemeClr val="tx1">
                  <a:lumMod val="95000"/>
                  <a:lumOff val="5000"/>
                </a:schemeClr>
              </a:solidFill>
              <a:latin typeface="Meiryo UI" pitchFamily="50" charset="-128"/>
              <a:ea typeface="Meiryo UI" pitchFamily="50" charset="-128"/>
              <a:cs typeface="Meiryo UI" pitchFamily="50" charset="-128"/>
            </a:endParaRPr>
          </a:p>
          <a:p>
            <a:pPr>
              <a:lnSpc>
                <a:spcPts val="2400"/>
              </a:lnSpc>
            </a:pPr>
            <a:endParaRPr lang="en-US" altLang="ja-JP" sz="1400" dirty="0">
              <a:solidFill>
                <a:schemeClr val="tx1">
                  <a:lumMod val="95000"/>
                  <a:lumOff val="5000"/>
                </a:schemeClr>
              </a:solidFill>
              <a:latin typeface="Meiryo UI" pitchFamily="50" charset="-128"/>
              <a:ea typeface="Meiryo UI" pitchFamily="50" charset="-128"/>
              <a:cs typeface="Meiryo UI" pitchFamily="50" charset="-128"/>
            </a:endParaRPr>
          </a:p>
          <a:p>
            <a:pPr>
              <a:lnSpc>
                <a:spcPts val="2400"/>
              </a:lnSpc>
            </a:pPr>
            <a:r>
              <a:rPr lang="ja-JP" altLang="en-US" sz="1400">
                <a:solidFill>
                  <a:schemeClr val="tx1">
                    <a:lumMod val="95000"/>
                    <a:lumOff val="5000"/>
                  </a:schemeClr>
                </a:solidFill>
                <a:latin typeface="Meiryo UI" pitchFamily="50" charset="-128"/>
                <a:ea typeface="Meiryo UI" pitchFamily="50" charset="-128"/>
                <a:cs typeface="Meiryo UI" pitchFamily="50" charset="-128"/>
              </a:rPr>
              <a:t>＊＊＊＊＊＊＊＊＊＊＊＊＊＊＊＊＊＊＊＊＊＊＊＊＊＊＊＊＊＊＊＊＊＊＊＊＊＊＊＊＊＊＊＊＊＊＊＊＊＊＊＊＊＊＊＊＊＊＊＊＊＊＊＊＊＊＊</a:t>
            </a:r>
            <a:endParaRPr lang="en-US" altLang="ja-JP" sz="1400" dirty="0">
              <a:solidFill>
                <a:schemeClr val="tx1">
                  <a:lumMod val="95000"/>
                  <a:lumOff val="5000"/>
                </a:schemeClr>
              </a:solidFill>
              <a:latin typeface="Meiryo UI" pitchFamily="50" charset="-128"/>
              <a:ea typeface="Meiryo UI" pitchFamily="50" charset="-128"/>
              <a:cs typeface="Meiryo UI" pitchFamily="50" charset="-128"/>
            </a:endParaRPr>
          </a:p>
          <a:p>
            <a:pPr>
              <a:lnSpc>
                <a:spcPts val="2400"/>
              </a:lnSpc>
            </a:pPr>
            <a:endParaRPr lang="en-US" altLang="ja-JP" sz="1400" dirty="0">
              <a:solidFill>
                <a:schemeClr val="tx1">
                  <a:lumMod val="95000"/>
                  <a:lumOff val="5000"/>
                </a:schemeClr>
              </a:solidFill>
              <a:latin typeface="Meiryo UI" pitchFamily="50" charset="-128"/>
              <a:ea typeface="Meiryo UI" pitchFamily="50" charset="-128"/>
              <a:cs typeface="Meiryo UI" pitchFamily="50" charset="-128"/>
            </a:endParaRPr>
          </a:p>
          <a:p>
            <a:pPr>
              <a:lnSpc>
                <a:spcPts val="2400"/>
              </a:lnSpc>
            </a:pPr>
            <a:r>
              <a:rPr lang="ja-JP" altLang="en-US" sz="1400">
                <a:solidFill>
                  <a:schemeClr val="tx1">
                    <a:lumMod val="95000"/>
                    <a:lumOff val="5000"/>
                  </a:schemeClr>
                </a:solidFill>
                <a:latin typeface="Meiryo UI" pitchFamily="50" charset="-128"/>
                <a:ea typeface="Meiryo UI" pitchFamily="50" charset="-128"/>
                <a:cs typeface="Meiryo UI" pitchFamily="50" charset="-128"/>
              </a:rPr>
              <a:t>＊＊＊＊＊＊＊＊＊＊＊＊＊＊＊＊＊＊＊＊＊＊＊＊＊＊＊＊＊＊＊＊＊＊＊＊＊＊＊＊＊</a:t>
            </a:r>
            <a:endParaRPr lang="en-US" altLang="ja-JP" sz="1400" dirty="0">
              <a:solidFill>
                <a:schemeClr val="tx1">
                  <a:lumMod val="95000"/>
                  <a:lumOff val="5000"/>
                </a:schemeClr>
              </a:solidFill>
              <a:latin typeface="Meiryo UI" pitchFamily="50" charset="-128"/>
              <a:ea typeface="Meiryo UI" pitchFamily="50" charset="-128"/>
              <a:cs typeface="Meiryo UI" pitchFamily="50" charset="-128"/>
            </a:endParaRPr>
          </a:p>
        </p:txBody>
      </p:sp>
      <p:sp>
        <p:nvSpPr>
          <p:cNvPr id="6" name="正方形/長方形 5">
            <a:extLst>
              <a:ext uri="{FF2B5EF4-FFF2-40B4-BE49-F238E27FC236}">
                <a16:creationId xmlns:a16="http://schemas.microsoft.com/office/drawing/2014/main" id="{8953B013-8B89-C4D9-ABCB-F8336A7DAD56}"/>
              </a:ext>
            </a:extLst>
          </p:cNvPr>
          <p:cNvSpPr/>
          <p:nvPr/>
        </p:nvSpPr>
        <p:spPr bwMode="auto">
          <a:xfrm>
            <a:off x="5889104" y="2852936"/>
            <a:ext cx="3312368" cy="1764028"/>
          </a:xfrm>
          <a:prstGeom prst="rect">
            <a:avLst/>
          </a:prstGeom>
          <a:solidFill>
            <a:schemeClr val="tx1">
              <a:lumMod val="50000"/>
              <a:lumOff val="50000"/>
            </a:schemeClr>
          </a:solidFill>
          <a:ln w="9525" cap="flat" cmpd="sng" algn="ctr">
            <a:solidFill>
              <a:schemeClr val="bg2"/>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bg1"/>
                </a:solidFill>
                <a:effectLst/>
                <a:latin typeface="Meiryo UI" panose="020B0604030504040204" pitchFamily="34" charset="-128"/>
                <a:ea typeface="Meiryo UI" panose="020B0604030504040204" pitchFamily="34" charset="-128"/>
              </a:rPr>
              <a:t>解決プロセスのイメージ図</a:t>
            </a:r>
            <a:r>
              <a:rPr lang="ja-JP" altLang="en-US" sz="1400">
                <a:solidFill>
                  <a:schemeClr val="bg1"/>
                </a:solidFill>
                <a:latin typeface="Meiryo UI" panose="020B0604030504040204" pitchFamily="34" charset="-128"/>
                <a:ea typeface="Meiryo UI" panose="020B0604030504040204" pitchFamily="34" charset="-128"/>
              </a:rPr>
              <a:t>や</a:t>
            </a:r>
            <a:endParaRPr lang="en-US" altLang="ja-JP" sz="1400" dirty="0">
              <a:solidFill>
                <a:schemeClr val="bg1"/>
              </a:solidFill>
              <a:latin typeface="Meiryo UI" panose="020B0604030504040204" pitchFamily="34" charset="-128"/>
              <a:ea typeface="Meiryo UI" panose="020B0604030504040204" pitchFamily="34"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bg1"/>
                </a:solidFill>
                <a:effectLst/>
                <a:latin typeface="Meiryo UI" panose="020B0604030504040204" pitchFamily="34" charset="-128"/>
                <a:ea typeface="Meiryo UI" panose="020B0604030504040204" pitchFamily="34" charset="-128"/>
              </a:rPr>
              <a:t>製品写真など</a:t>
            </a:r>
            <a:endParaRPr kumimoji="1" lang="en-US" altLang="ja-JP" sz="1400" b="0" i="0" u="none" strike="noStrike" cap="none" normalizeH="0" baseline="0" dirty="0">
              <a:ln>
                <a:noFill/>
              </a:ln>
              <a:solidFill>
                <a:schemeClr val="bg1"/>
              </a:solidFill>
              <a:effectLst/>
              <a:latin typeface="Meiryo UI" panose="020B0604030504040204" pitchFamily="34" charset="-128"/>
              <a:ea typeface="Meiryo UI" panose="020B0604030504040204" pitchFamily="34" charset="-128"/>
            </a:endParaRPr>
          </a:p>
        </p:txBody>
      </p:sp>
      <p:sp>
        <p:nvSpPr>
          <p:cNvPr id="7" name="正方形/長方形 6">
            <a:extLst>
              <a:ext uri="{FF2B5EF4-FFF2-40B4-BE49-F238E27FC236}">
                <a16:creationId xmlns:a16="http://schemas.microsoft.com/office/drawing/2014/main" id="{9D558AA3-441B-4321-F7B2-491CFFA8C12F}"/>
              </a:ext>
            </a:extLst>
          </p:cNvPr>
          <p:cNvSpPr/>
          <p:nvPr/>
        </p:nvSpPr>
        <p:spPr bwMode="auto">
          <a:xfrm>
            <a:off x="5889104" y="4814542"/>
            <a:ext cx="3312368" cy="1764028"/>
          </a:xfrm>
          <a:prstGeom prst="rect">
            <a:avLst/>
          </a:prstGeom>
          <a:solidFill>
            <a:schemeClr val="tx1">
              <a:lumMod val="50000"/>
              <a:lumOff val="50000"/>
            </a:schemeClr>
          </a:solidFill>
          <a:ln w="9525" cap="flat" cmpd="sng" algn="ctr">
            <a:solidFill>
              <a:schemeClr val="bg2"/>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bg1"/>
                </a:solidFill>
                <a:effectLst/>
                <a:latin typeface="Meiryo UI" panose="020B0604030504040204" pitchFamily="34" charset="-128"/>
                <a:ea typeface="Meiryo UI" panose="020B0604030504040204" pitchFamily="34" charset="-128"/>
              </a:rPr>
              <a:t>解決プロセスのイメージ図</a:t>
            </a:r>
            <a:r>
              <a:rPr lang="ja-JP" altLang="en-US" sz="1400">
                <a:solidFill>
                  <a:schemeClr val="bg1"/>
                </a:solidFill>
                <a:latin typeface="Meiryo UI" panose="020B0604030504040204" pitchFamily="34" charset="-128"/>
                <a:ea typeface="Meiryo UI" panose="020B0604030504040204" pitchFamily="34" charset="-128"/>
              </a:rPr>
              <a:t>や</a:t>
            </a:r>
            <a:endParaRPr lang="en-US" altLang="ja-JP" sz="1400" dirty="0">
              <a:solidFill>
                <a:schemeClr val="bg1"/>
              </a:solidFill>
              <a:latin typeface="Meiryo UI" panose="020B0604030504040204" pitchFamily="34" charset="-128"/>
              <a:ea typeface="Meiryo UI" panose="020B0604030504040204" pitchFamily="34"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bg1"/>
                </a:solidFill>
                <a:effectLst/>
                <a:latin typeface="Meiryo UI" panose="020B0604030504040204" pitchFamily="34" charset="-128"/>
                <a:ea typeface="Meiryo UI" panose="020B0604030504040204" pitchFamily="34" charset="-128"/>
              </a:rPr>
              <a:t>製品写真など</a:t>
            </a:r>
            <a:endParaRPr kumimoji="1" lang="en-US" altLang="ja-JP" sz="1400" b="0" i="0" u="none" strike="noStrike" cap="none" normalizeH="0" baseline="0" dirty="0">
              <a:ln>
                <a:noFill/>
              </a:ln>
              <a:solidFill>
                <a:schemeClr val="bg1"/>
              </a:solidFill>
              <a:effectLst/>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3991641260"/>
      </p:ext>
    </p:extLst>
  </p:cSld>
  <p:clrMapOvr>
    <a:masterClrMapping/>
  </p:clrMapOvr>
  <p:extLst>
    <p:ext uri="{6950BFC3-D8DA-4A85-94F7-54DA5524770B}">
      <p188:commentRel xmlns:p188="http://schemas.microsoft.com/office/powerpoint/2018/8/main" r:id="rId3"/>
    </p:ext>
  </p:extLs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23C45B-F814-847F-9746-B5A7A26C70BD}"/>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994A3783-5056-83C1-FB55-E1DB7FBB1488}"/>
              </a:ext>
            </a:extLst>
          </p:cNvPr>
          <p:cNvSpPr>
            <a:spLocks noGrp="1"/>
          </p:cNvSpPr>
          <p:nvPr>
            <p:ph type="title"/>
          </p:nvPr>
        </p:nvSpPr>
        <p:spPr>
          <a:xfrm>
            <a:off x="272480" y="908720"/>
            <a:ext cx="9289032" cy="908720"/>
          </a:xfrm>
        </p:spPr>
        <p:txBody>
          <a:bodyPr/>
          <a:lstStyle/>
          <a:p>
            <a:r>
              <a:rPr lang="ja-JP" altLang="en-US"/>
              <a:t>課題２：「＊＊＊＊＊」を解決した株式会社</a:t>
            </a:r>
            <a:r>
              <a:rPr lang="en-US" altLang="ja-JP" dirty="0"/>
              <a:t>A</a:t>
            </a:r>
            <a:r>
              <a:rPr lang="ja-JP" altLang="en-US"/>
              <a:t>社様</a:t>
            </a:r>
            <a:endParaRPr kumimoji="1" lang="ja-JP" altLang="en-US" dirty="0"/>
          </a:p>
        </p:txBody>
      </p:sp>
      <p:sp>
        <p:nvSpPr>
          <p:cNvPr id="33" name="Text Box 3">
            <a:extLst>
              <a:ext uri="{FF2B5EF4-FFF2-40B4-BE49-F238E27FC236}">
                <a16:creationId xmlns:a16="http://schemas.microsoft.com/office/drawing/2014/main" id="{58F171A9-D78D-9F5E-8563-10D65FE9AB67}"/>
              </a:ext>
            </a:extLst>
          </p:cNvPr>
          <p:cNvSpPr txBox="1">
            <a:spLocks noChangeArrowheads="1"/>
          </p:cNvSpPr>
          <p:nvPr/>
        </p:nvSpPr>
        <p:spPr bwMode="auto">
          <a:xfrm>
            <a:off x="356304" y="3140968"/>
            <a:ext cx="5676816" cy="2513188"/>
          </a:xfrm>
          <a:prstGeom prst="rect">
            <a:avLst/>
          </a:prstGeom>
          <a:noFill/>
          <a:ln w="9525">
            <a:noFill/>
            <a:miter lim="800000"/>
            <a:headEnd/>
            <a:tailEnd/>
          </a:ln>
        </p:spPr>
        <p:txBody>
          <a:bodyPr wrap="square">
            <a:spAutoFit/>
          </a:bodyPr>
          <a:lstStyle/>
          <a:p>
            <a:pPr>
              <a:lnSpc>
                <a:spcPts val="2400"/>
              </a:lnSpc>
            </a:pPr>
            <a:r>
              <a:rPr lang="ja-JP" altLang="en-US" sz="1400">
                <a:solidFill>
                  <a:schemeClr val="tx1">
                    <a:lumMod val="95000"/>
                    <a:lumOff val="5000"/>
                  </a:schemeClr>
                </a:solidFill>
                <a:latin typeface="Meiryo UI" pitchFamily="50" charset="-128"/>
                <a:ea typeface="Meiryo UI" pitchFamily="50" charset="-128"/>
                <a:cs typeface="Meiryo UI" pitchFamily="50" charset="-128"/>
              </a:rPr>
              <a:t>事例インタビューなどがなく、社名公開も難しい場合は、匿名での解決事例を紹介できないか検討しましょう。</a:t>
            </a:r>
            <a:r>
              <a:rPr lang="en-US" altLang="ja-JP" sz="1400" dirty="0">
                <a:solidFill>
                  <a:schemeClr val="tx1">
                    <a:lumMod val="95000"/>
                    <a:lumOff val="5000"/>
                  </a:schemeClr>
                </a:solidFill>
                <a:latin typeface="Meiryo UI" pitchFamily="50" charset="-128"/>
                <a:ea typeface="Meiryo UI" pitchFamily="50" charset="-128"/>
                <a:cs typeface="Meiryo UI" pitchFamily="50" charset="-128"/>
              </a:rPr>
              <a:t>A</a:t>
            </a:r>
            <a:r>
              <a:rPr lang="ja-JP" altLang="en-US" sz="1400">
                <a:solidFill>
                  <a:schemeClr val="tx1">
                    <a:lumMod val="95000"/>
                    <a:lumOff val="5000"/>
                  </a:schemeClr>
                </a:solidFill>
                <a:latin typeface="Meiryo UI" pitchFamily="50" charset="-128"/>
                <a:ea typeface="Meiryo UI" pitchFamily="50" charset="-128"/>
                <a:cs typeface="Meiryo UI" pitchFamily="50" charset="-128"/>
              </a:rPr>
              <a:t>社様の</a:t>
            </a:r>
            <a:r>
              <a:rPr lang="en-US" altLang="ja-JP" sz="1400" dirty="0">
                <a:solidFill>
                  <a:schemeClr val="tx1">
                    <a:lumMod val="95000"/>
                    <a:lumOff val="5000"/>
                  </a:schemeClr>
                </a:solidFill>
                <a:latin typeface="Meiryo UI" pitchFamily="50" charset="-128"/>
                <a:ea typeface="Meiryo UI" pitchFamily="50" charset="-128"/>
                <a:cs typeface="Meiryo UI" pitchFamily="50" charset="-128"/>
              </a:rPr>
              <a:t>B</a:t>
            </a:r>
            <a:r>
              <a:rPr lang="ja-JP" altLang="en-US" sz="1400">
                <a:solidFill>
                  <a:schemeClr val="tx1">
                    <a:lumMod val="95000"/>
                    <a:lumOff val="5000"/>
                  </a:schemeClr>
                </a:solidFill>
                <a:latin typeface="Meiryo UI" pitchFamily="50" charset="-128"/>
                <a:ea typeface="Meiryo UI" pitchFamily="50" charset="-128"/>
                <a:cs typeface="Meiryo UI" pitchFamily="50" charset="-128"/>
              </a:rPr>
              <a:t>氏というイメージで、実際の事例を匿名コンテンツとして紹介します。</a:t>
            </a:r>
            <a:endParaRPr lang="en-US" altLang="ja-JP" sz="1400" dirty="0">
              <a:solidFill>
                <a:schemeClr val="tx1">
                  <a:lumMod val="95000"/>
                  <a:lumOff val="5000"/>
                </a:schemeClr>
              </a:solidFill>
              <a:latin typeface="Meiryo UI" pitchFamily="50" charset="-128"/>
              <a:ea typeface="Meiryo UI" pitchFamily="50" charset="-128"/>
              <a:cs typeface="Meiryo UI" pitchFamily="50" charset="-128"/>
            </a:endParaRPr>
          </a:p>
          <a:p>
            <a:pPr>
              <a:lnSpc>
                <a:spcPts val="2400"/>
              </a:lnSpc>
            </a:pPr>
            <a:endParaRPr lang="en-US" altLang="ja-JP" sz="1400" dirty="0">
              <a:solidFill>
                <a:schemeClr val="tx1">
                  <a:lumMod val="95000"/>
                  <a:lumOff val="5000"/>
                </a:schemeClr>
              </a:solidFill>
              <a:latin typeface="Meiryo UI" pitchFamily="50" charset="-128"/>
              <a:ea typeface="Meiryo UI" pitchFamily="50" charset="-128"/>
              <a:cs typeface="Meiryo UI" pitchFamily="50" charset="-128"/>
            </a:endParaRPr>
          </a:p>
          <a:p>
            <a:pPr>
              <a:lnSpc>
                <a:spcPts val="2400"/>
              </a:lnSpc>
            </a:pPr>
            <a:r>
              <a:rPr lang="ja-JP" altLang="en-US" sz="1400">
                <a:solidFill>
                  <a:schemeClr val="tx1">
                    <a:lumMod val="95000"/>
                    <a:lumOff val="5000"/>
                  </a:schemeClr>
                </a:solidFill>
                <a:latin typeface="Meiryo UI" pitchFamily="50" charset="-128"/>
                <a:ea typeface="Meiryo UI" pitchFamily="50" charset="-128"/>
                <a:cs typeface="Meiryo UI" pitchFamily="50" charset="-128"/>
              </a:rPr>
              <a:t>その際には、担当者様の写真や使っている現場の写真が使えませんので、解決のプロセスをイメージ図にするなど、工夫が必要になります。</a:t>
            </a:r>
            <a:endParaRPr lang="en-US" altLang="ja-JP" sz="1400" dirty="0">
              <a:solidFill>
                <a:schemeClr val="tx1">
                  <a:lumMod val="95000"/>
                  <a:lumOff val="5000"/>
                </a:schemeClr>
              </a:solidFill>
              <a:latin typeface="Meiryo UI" pitchFamily="50" charset="-128"/>
              <a:ea typeface="Meiryo UI" pitchFamily="50" charset="-128"/>
              <a:cs typeface="Meiryo UI" pitchFamily="50" charset="-128"/>
            </a:endParaRPr>
          </a:p>
          <a:p>
            <a:pPr>
              <a:lnSpc>
                <a:spcPts val="2400"/>
              </a:lnSpc>
            </a:pPr>
            <a:endParaRPr lang="en-US" altLang="ja-JP" sz="1400" dirty="0">
              <a:solidFill>
                <a:schemeClr val="tx1">
                  <a:lumMod val="95000"/>
                  <a:lumOff val="5000"/>
                </a:schemeClr>
              </a:solidFill>
              <a:latin typeface="Meiryo UI" pitchFamily="50" charset="-128"/>
              <a:ea typeface="Meiryo UI" pitchFamily="50" charset="-128"/>
              <a:cs typeface="Meiryo UI" pitchFamily="50" charset="-128"/>
            </a:endParaRPr>
          </a:p>
          <a:p>
            <a:pPr>
              <a:lnSpc>
                <a:spcPts val="2400"/>
              </a:lnSpc>
            </a:pPr>
            <a:r>
              <a:rPr lang="ja-JP" altLang="en-US" sz="1400">
                <a:solidFill>
                  <a:schemeClr val="tx1">
                    <a:lumMod val="95000"/>
                    <a:lumOff val="5000"/>
                  </a:schemeClr>
                </a:solidFill>
                <a:latin typeface="Meiryo UI" pitchFamily="50" charset="-128"/>
                <a:ea typeface="Meiryo UI" pitchFamily="50" charset="-128"/>
                <a:cs typeface="Meiryo UI" pitchFamily="50" charset="-128"/>
              </a:rPr>
              <a:t>ここ以下、課題の数だけ、解決できる理由と事例を紹介していきましょう。</a:t>
            </a:r>
            <a:endParaRPr lang="en-US" altLang="ja-JP" sz="1400" dirty="0">
              <a:solidFill>
                <a:schemeClr val="tx1">
                  <a:lumMod val="95000"/>
                  <a:lumOff val="5000"/>
                </a:schemeClr>
              </a:solidFill>
              <a:latin typeface="Meiryo UI" pitchFamily="50" charset="-128"/>
              <a:ea typeface="Meiryo UI" pitchFamily="50" charset="-128"/>
              <a:cs typeface="Meiryo UI" pitchFamily="50" charset="-128"/>
            </a:endParaRPr>
          </a:p>
        </p:txBody>
      </p:sp>
      <p:sp>
        <p:nvSpPr>
          <p:cNvPr id="3" name="正方形/長方形 2">
            <a:extLst>
              <a:ext uri="{FF2B5EF4-FFF2-40B4-BE49-F238E27FC236}">
                <a16:creationId xmlns:a16="http://schemas.microsoft.com/office/drawing/2014/main" id="{776135E9-D00C-8766-2EC1-309B28387547}"/>
              </a:ext>
            </a:extLst>
          </p:cNvPr>
          <p:cNvSpPr/>
          <p:nvPr/>
        </p:nvSpPr>
        <p:spPr bwMode="auto">
          <a:xfrm>
            <a:off x="344488" y="1817439"/>
            <a:ext cx="1368152" cy="835361"/>
          </a:xfrm>
          <a:prstGeom prst="rect">
            <a:avLst/>
          </a:prstGeom>
          <a:solidFill>
            <a:srgbClr val="2DA7E5"/>
          </a:solidFill>
          <a:ln w="9525" cap="flat" cmpd="sng" algn="ctr">
            <a:solidFill>
              <a:schemeClr val="bg2"/>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kumimoji="1" lang="ja-JP" altLang="en-US" sz="1400" b="1" i="0" u="none" strike="noStrike" cap="none" normalizeH="0" baseline="0">
                <a:ln>
                  <a:noFill/>
                </a:ln>
                <a:solidFill>
                  <a:schemeClr val="bg1"/>
                </a:solidFill>
                <a:effectLst/>
                <a:latin typeface="Meiryo UI" panose="020B0604030504040204" pitchFamily="50" charset="-128"/>
                <a:ea typeface="Meiryo UI" panose="020B0604030504040204" pitchFamily="50" charset="-128"/>
              </a:rPr>
              <a:t>課題</a:t>
            </a:r>
            <a:r>
              <a:rPr lang="ja-JP" altLang="en-US" sz="1400" b="1">
                <a:solidFill>
                  <a:schemeClr val="bg1"/>
                </a:solidFill>
                <a:latin typeface="Meiryo UI" panose="020B0604030504040204" pitchFamily="50" charset="-128"/>
                <a:ea typeface="Meiryo UI" panose="020B0604030504040204" pitchFamily="50" charset="-128"/>
              </a:rPr>
              <a:t>２</a:t>
            </a:r>
            <a:endParaRPr kumimoji="1" lang="ja-JP" altLang="en-US" sz="14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89E46F46-E73A-5BBD-D5B5-AD7527CC4FC7}"/>
              </a:ext>
            </a:extLst>
          </p:cNvPr>
          <p:cNvSpPr/>
          <p:nvPr/>
        </p:nvSpPr>
        <p:spPr bwMode="auto">
          <a:xfrm>
            <a:off x="1811170" y="1817440"/>
            <a:ext cx="7750342" cy="835361"/>
          </a:xfrm>
          <a:prstGeom prst="rect">
            <a:avLst/>
          </a:prstGeom>
          <a:solidFill>
            <a:schemeClr val="bg1"/>
          </a:solidFill>
          <a:ln w="9525" cap="flat" cmpd="sng" algn="ctr">
            <a:solidFill>
              <a:schemeClr val="bg2"/>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algn="ctr"/>
            <a:r>
              <a:rPr lang="ja-JP" altLang="en-US" sz="2000" b="1">
                <a:latin typeface="Meiryo UI" panose="020B0604030504040204" pitchFamily="50" charset="-128"/>
                <a:ea typeface="Meiryo UI" panose="020B0604030504040204" pitchFamily="50" charset="-128"/>
              </a:rPr>
              <a:t>＊＊＊＊＊＊＊＊＊できない</a:t>
            </a:r>
            <a:endParaRPr lang="en-US" altLang="ja-JP" sz="2000" b="1" dirty="0">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7F4700D6-3814-4A23-5690-8D21017E72F3}"/>
              </a:ext>
            </a:extLst>
          </p:cNvPr>
          <p:cNvSpPr/>
          <p:nvPr/>
        </p:nvSpPr>
        <p:spPr bwMode="auto">
          <a:xfrm>
            <a:off x="6537176" y="2982890"/>
            <a:ext cx="2389580" cy="1440160"/>
          </a:xfrm>
          <a:prstGeom prst="rect">
            <a:avLst/>
          </a:prstGeom>
          <a:solidFill>
            <a:schemeClr val="tx1">
              <a:lumMod val="50000"/>
              <a:lumOff val="50000"/>
            </a:schemeClr>
          </a:solidFill>
          <a:ln w="9525" cap="flat" cmpd="sng" algn="ctr">
            <a:solidFill>
              <a:schemeClr val="bg2"/>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bg1"/>
                </a:solidFill>
                <a:effectLst/>
                <a:latin typeface="Meiryo UI" panose="020B0604030504040204" pitchFamily="34" charset="-128"/>
                <a:ea typeface="Meiryo UI" panose="020B0604030504040204" pitchFamily="34" charset="-128"/>
              </a:rPr>
              <a:t>解決プロセスのイメージ図</a:t>
            </a:r>
            <a:r>
              <a:rPr lang="ja-JP" altLang="en-US" sz="1400">
                <a:solidFill>
                  <a:schemeClr val="bg1"/>
                </a:solidFill>
                <a:latin typeface="Meiryo UI" panose="020B0604030504040204" pitchFamily="34" charset="-128"/>
                <a:ea typeface="Meiryo UI" panose="020B0604030504040204" pitchFamily="34" charset="-128"/>
              </a:rPr>
              <a:t>や</a:t>
            </a:r>
            <a:endParaRPr lang="en-US" altLang="ja-JP" sz="1400" dirty="0">
              <a:solidFill>
                <a:schemeClr val="bg1"/>
              </a:solidFill>
              <a:latin typeface="Meiryo UI" panose="020B0604030504040204" pitchFamily="34" charset="-128"/>
              <a:ea typeface="Meiryo UI" panose="020B0604030504040204" pitchFamily="34"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bg1"/>
                </a:solidFill>
                <a:effectLst/>
                <a:latin typeface="Meiryo UI" panose="020B0604030504040204" pitchFamily="34" charset="-128"/>
                <a:ea typeface="Meiryo UI" panose="020B0604030504040204" pitchFamily="34" charset="-128"/>
              </a:rPr>
              <a:t>製品写真など</a:t>
            </a:r>
            <a:endParaRPr kumimoji="1" lang="en-US" altLang="ja-JP" sz="1400" b="0" i="0" u="none" strike="noStrike" cap="none" normalizeH="0" baseline="0" dirty="0">
              <a:ln>
                <a:noFill/>
              </a:ln>
              <a:solidFill>
                <a:schemeClr val="bg1"/>
              </a:solidFill>
              <a:effectLst/>
              <a:latin typeface="Meiryo UI" panose="020B0604030504040204" pitchFamily="34" charset="-128"/>
              <a:ea typeface="Meiryo UI" panose="020B0604030504040204" pitchFamily="34" charset="-128"/>
            </a:endParaRPr>
          </a:p>
        </p:txBody>
      </p:sp>
      <p:sp>
        <p:nvSpPr>
          <p:cNvPr id="5" name="正方形/長方形 4">
            <a:extLst>
              <a:ext uri="{FF2B5EF4-FFF2-40B4-BE49-F238E27FC236}">
                <a16:creationId xmlns:a16="http://schemas.microsoft.com/office/drawing/2014/main" id="{1306A3E3-44E2-F13A-AB39-95F7C3FF5D50}"/>
              </a:ext>
            </a:extLst>
          </p:cNvPr>
          <p:cNvSpPr/>
          <p:nvPr/>
        </p:nvSpPr>
        <p:spPr bwMode="auto">
          <a:xfrm>
            <a:off x="6537176" y="4863644"/>
            <a:ext cx="2389580" cy="1440160"/>
          </a:xfrm>
          <a:prstGeom prst="rect">
            <a:avLst/>
          </a:prstGeom>
          <a:solidFill>
            <a:schemeClr val="tx1">
              <a:lumMod val="50000"/>
              <a:lumOff val="50000"/>
            </a:schemeClr>
          </a:solidFill>
          <a:ln w="9525" cap="flat" cmpd="sng" algn="ctr">
            <a:solidFill>
              <a:schemeClr val="bg2"/>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bg1"/>
                </a:solidFill>
                <a:effectLst/>
                <a:latin typeface="Meiryo UI" panose="020B0604030504040204" pitchFamily="34" charset="-128"/>
                <a:ea typeface="Meiryo UI" panose="020B0604030504040204" pitchFamily="34" charset="-128"/>
              </a:rPr>
              <a:t>解決プロセスのイメージ図</a:t>
            </a:r>
            <a:r>
              <a:rPr lang="ja-JP" altLang="en-US" sz="1400">
                <a:solidFill>
                  <a:schemeClr val="bg1"/>
                </a:solidFill>
                <a:latin typeface="Meiryo UI" panose="020B0604030504040204" pitchFamily="34" charset="-128"/>
                <a:ea typeface="Meiryo UI" panose="020B0604030504040204" pitchFamily="34" charset="-128"/>
              </a:rPr>
              <a:t>や</a:t>
            </a:r>
            <a:endParaRPr lang="en-US" altLang="ja-JP" sz="1400" dirty="0">
              <a:solidFill>
                <a:schemeClr val="bg1"/>
              </a:solidFill>
              <a:latin typeface="Meiryo UI" panose="020B0604030504040204" pitchFamily="34" charset="-128"/>
              <a:ea typeface="Meiryo UI" panose="020B0604030504040204" pitchFamily="34"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bg1"/>
                </a:solidFill>
                <a:effectLst/>
                <a:latin typeface="Meiryo UI" panose="020B0604030504040204" pitchFamily="34" charset="-128"/>
                <a:ea typeface="Meiryo UI" panose="020B0604030504040204" pitchFamily="34" charset="-128"/>
              </a:rPr>
              <a:t>製品写真など</a:t>
            </a:r>
            <a:endParaRPr kumimoji="1" lang="en-US" altLang="ja-JP" sz="1400" b="0" i="0" u="none" strike="noStrike" cap="none" normalizeH="0" baseline="0" dirty="0">
              <a:ln>
                <a:noFill/>
              </a:ln>
              <a:solidFill>
                <a:schemeClr val="bg1"/>
              </a:solidFill>
              <a:effectLst/>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749169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5667C6-3CF0-DCBC-1309-5C09096FB01A}"/>
            </a:ext>
          </a:extLst>
        </p:cNvPr>
        <p:cNvGrpSpPr/>
        <p:nvPr/>
      </p:nvGrpSpPr>
      <p:grpSpPr>
        <a:xfrm>
          <a:off x="0" y="0"/>
          <a:ext cx="0" cy="0"/>
          <a:chOff x="0" y="0"/>
          <a:chExt cx="0" cy="0"/>
        </a:xfrm>
      </p:grpSpPr>
      <p:sp>
        <p:nvSpPr>
          <p:cNvPr id="2050" name="タイトル 1">
            <a:extLst>
              <a:ext uri="{FF2B5EF4-FFF2-40B4-BE49-F238E27FC236}">
                <a16:creationId xmlns:a16="http://schemas.microsoft.com/office/drawing/2014/main" id="{9C1F546C-8FA8-F454-6604-1C58A56EC07D}"/>
              </a:ext>
            </a:extLst>
          </p:cNvPr>
          <p:cNvSpPr>
            <a:spLocks noGrp="1"/>
          </p:cNvSpPr>
          <p:nvPr>
            <p:ph type="title"/>
          </p:nvPr>
        </p:nvSpPr>
        <p:spPr/>
        <p:txBody>
          <a:bodyPr/>
          <a:lstStyle/>
          <a:p>
            <a:pPr eaLnBrk="1" hangingPunct="1"/>
            <a:r>
              <a:rPr lang="ja-JP" altLang="en-US" dirty="0"/>
              <a:t>　</a:t>
            </a:r>
          </a:p>
        </p:txBody>
      </p:sp>
      <p:sp>
        <p:nvSpPr>
          <p:cNvPr id="9" name="タイトル 1">
            <a:extLst>
              <a:ext uri="{FF2B5EF4-FFF2-40B4-BE49-F238E27FC236}">
                <a16:creationId xmlns:a16="http://schemas.microsoft.com/office/drawing/2014/main" id="{02A57BBA-598C-0258-57E0-9F4E4A508D97}"/>
              </a:ext>
            </a:extLst>
          </p:cNvPr>
          <p:cNvSpPr txBox="1">
            <a:spLocks/>
          </p:cNvSpPr>
          <p:nvPr/>
        </p:nvSpPr>
        <p:spPr bwMode="auto">
          <a:xfrm>
            <a:off x="0" y="1831831"/>
            <a:ext cx="9906000" cy="3600400"/>
          </a:xfrm>
          <a:prstGeom prst="rect">
            <a:avLst/>
          </a:prstGeom>
          <a:noFill/>
          <a:ln w="9525">
            <a:noFill/>
            <a:miter lim="800000"/>
            <a:headEnd/>
            <a:tailEnd/>
          </a:ln>
          <a:effectLst/>
        </p:spPr>
        <p:txBody>
          <a:bodyPr anchor="ctr"/>
          <a:lstStyle/>
          <a:p>
            <a:pPr algn="ctr">
              <a:defRPr/>
            </a:pPr>
            <a:r>
              <a:rPr lang="ja-JP" altLang="en-US" sz="4800" b="1" kern="0">
                <a:ln w="19050">
                  <a:solidFill>
                    <a:schemeClr val="tx2">
                      <a:tint val="1000"/>
                    </a:schemeClr>
                  </a:solidFill>
                  <a:prstDash val="solid"/>
                </a:ln>
                <a:effectLst>
                  <a:outerShdw blurRad="50000" dist="50800" dir="7500000" algn="tl">
                    <a:srgbClr val="000000">
                      <a:shade val="5000"/>
                      <a:alpha val="35000"/>
                    </a:srgbClr>
                  </a:outerShdw>
                </a:effectLst>
                <a:latin typeface="Meiryo UI" panose="020B0604030504040204" pitchFamily="50" charset="-128"/>
                <a:ea typeface="Meiryo UI" panose="020B0604030504040204" pitchFamily="50" charset="-128"/>
              </a:rPr>
              <a:t>導入効果</a:t>
            </a:r>
          </a:p>
        </p:txBody>
      </p:sp>
    </p:spTree>
    <p:extLst>
      <p:ext uri="{BB962C8B-B14F-4D97-AF65-F5344CB8AC3E}">
        <p14:creationId xmlns:p14="http://schemas.microsoft.com/office/powerpoint/2010/main" val="39121322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F15789-F0A5-48FB-4E34-017E1533BC00}"/>
            </a:ext>
          </a:extLst>
        </p:cNvPr>
        <p:cNvGrpSpPr/>
        <p:nvPr/>
      </p:nvGrpSpPr>
      <p:grpSpPr>
        <a:xfrm>
          <a:off x="0" y="0"/>
          <a:ext cx="0" cy="0"/>
          <a:chOff x="0" y="0"/>
          <a:chExt cx="0" cy="0"/>
        </a:xfrm>
      </p:grpSpPr>
      <p:sp>
        <p:nvSpPr>
          <p:cNvPr id="2050" name="タイトル 1">
            <a:extLst>
              <a:ext uri="{FF2B5EF4-FFF2-40B4-BE49-F238E27FC236}">
                <a16:creationId xmlns:a16="http://schemas.microsoft.com/office/drawing/2014/main" id="{6F9C4266-BA87-E964-D8FF-9A1CAF98851E}"/>
              </a:ext>
            </a:extLst>
          </p:cNvPr>
          <p:cNvSpPr>
            <a:spLocks noGrp="1"/>
          </p:cNvSpPr>
          <p:nvPr>
            <p:ph type="title"/>
          </p:nvPr>
        </p:nvSpPr>
        <p:spPr>
          <a:xfrm>
            <a:off x="704528" y="1218118"/>
            <a:ext cx="8825880" cy="908720"/>
          </a:xfrm>
        </p:spPr>
        <p:txBody>
          <a:bodyPr/>
          <a:lstStyle/>
          <a:p>
            <a:pPr eaLnBrk="1" hangingPunct="1"/>
            <a:r>
              <a:rPr lang="ja-JP" altLang="en-US" dirty="0"/>
              <a:t>　</a:t>
            </a:r>
          </a:p>
        </p:txBody>
      </p:sp>
      <p:sp>
        <p:nvSpPr>
          <p:cNvPr id="20" name="タイトル 1">
            <a:extLst>
              <a:ext uri="{FF2B5EF4-FFF2-40B4-BE49-F238E27FC236}">
                <a16:creationId xmlns:a16="http://schemas.microsoft.com/office/drawing/2014/main" id="{B057FE08-D73A-6A37-4730-3724A303BFD4}"/>
              </a:ext>
            </a:extLst>
          </p:cNvPr>
          <p:cNvSpPr txBox="1">
            <a:spLocks/>
          </p:cNvSpPr>
          <p:nvPr/>
        </p:nvSpPr>
        <p:spPr bwMode="auto">
          <a:xfrm>
            <a:off x="574027" y="1063217"/>
            <a:ext cx="8825880" cy="90872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2400" b="1">
                <a:solidFill>
                  <a:schemeClr val="tx1">
                    <a:lumMod val="75000"/>
                    <a:lumOff val="25000"/>
                  </a:schemeClr>
                </a:solidFill>
                <a:effectLst>
                  <a:reflection blurRad="152400" stA="15000" endPos="43000" dist="38100" dir="5400000" sy="-100000" algn="bl" rotWithShape="0"/>
                </a:effectLst>
                <a:latin typeface="Meiryo UI" panose="020B0604030504040204" pitchFamily="50" charset="-128"/>
                <a:ea typeface="Meiryo UI" panose="020B0604030504040204" pitchFamily="50" charset="-128"/>
                <a:cs typeface="+mj-cs"/>
              </a:defRPr>
            </a:lvl1pPr>
            <a:lvl2pPr algn="l" rtl="0" eaLnBrk="0" fontAlgn="base" hangingPunct="0">
              <a:spcBef>
                <a:spcPct val="0"/>
              </a:spcBef>
              <a:spcAft>
                <a:spcPct val="0"/>
              </a:spcAft>
              <a:defRPr kumimoji="1" sz="2400">
                <a:solidFill>
                  <a:schemeClr val="bg1"/>
                </a:solidFill>
                <a:latin typeface="ヒラギノ角ゴ8等幅" pitchFamily="49" charset="-128"/>
                <a:ea typeface="ヒラギノ角ゴ8等幅" pitchFamily="49" charset="-128"/>
              </a:defRPr>
            </a:lvl2pPr>
            <a:lvl3pPr algn="l" rtl="0" eaLnBrk="0" fontAlgn="base" hangingPunct="0">
              <a:spcBef>
                <a:spcPct val="0"/>
              </a:spcBef>
              <a:spcAft>
                <a:spcPct val="0"/>
              </a:spcAft>
              <a:defRPr kumimoji="1" sz="2400">
                <a:solidFill>
                  <a:schemeClr val="bg1"/>
                </a:solidFill>
                <a:latin typeface="ヒラギノ角ゴ8等幅" pitchFamily="49" charset="-128"/>
                <a:ea typeface="ヒラギノ角ゴ8等幅" pitchFamily="49" charset="-128"/>
              </a:defRPr>
            </a:lvl3pPr>
            <a:lvl4pPr algn="l" rtl="0" eaLnBrk="0" fontAlgn="base" hangingPunct="0">
              <a:spcBef>
                <a:spcPct val="0"/>
              </a:spcBef>
              <a:spcAft>
                <a:spcPct val="0"/>
              </a:spcAft>
              <a:defRPr kumimoji="1" sz="2400">
                <a:solidFill>
                  <a:schemeClr val="bg1"/>
                </a:solidFill>
                <a:latin typeface="ヒラギノ角ゴ8等幅" pitchFamily="49" charset="-128"/>
                <a:ea typeface="ヒラギノ角ゴ8等幅" pitchFamily="49" charset="-128"/>
              </a:defRPr>
            </a:lvl4pPr>
            <a:lvl5pPr algn="l" rtl="0" eaLnBrk="0" fontAlgn="base" hangingPunct="0">
              <a:spcBef>
                <a:spcPct val="0"/>
              </a:spcBef>
              <a:spcAft>
                <a:spcPct val="0"/>
              </a:spcAft>
              <a:defRPr kumimoji="1" sz="2400">
                <a:solidFill>
                  <a:schemeClr val="bg1"/>
                </a:solidFill>
                <a:latin typeface="ヒラギノ角ゴ8等幅" pitchFamily="49" charset="-128"/>
                <a:ea typeface="ヒラギノ角ゴ8等幅" pitchFamily="49" charset="-128"/>
              </a:defRPr>
            </a:lvl5pPr>
            <a:lvl6pPr marL="457200" algn="l" rtl="0" fontAlgn="base">
              <a:spcBef>
                <a:spcPct val="0"/>
              </a:spcBef>
              <a:spcAft>
                <a:spcPct val="0"/>
              </a:spcAft>
              <a:defRPr kumimoji="1" sz="2400">
                <a:solidFill>
                  <a:schemeClr val="bg1"/>
                </a:solidFill>
                <a:latin typeface="ヒラギノ角ゴ8等幅" pitchFamily="49" charset="-128"/>
                <a:ea typeface="ヒラギノ角ゴ8等幅" pitchFamily="49" charset="-128"/>
              </a:defRPr>
            </a:lvl6pPr>
            <a:lvl7pPr marL="914400" algn="l" rtl="0" fontAlgn="base">
              <a:spcBef>
                <a:spcPct val="0"/>
              </a:spcBef>
              <a:spcAft>
                <a:spcPct val="0"/>
              </a:spcAft>
              <a:defRPr kumimoji="1" sz="2400">
                <a:solidFill>
                  <a:schemeClr val="bg1"/>
                </a:solidFill>
                <a:latin typeface="ヒラギノ角ゴ8等幅" pitchFamily="49" charset="-128"/>
                <a:ea typeface="ヒラギノ角ゴ8等幅" pitchFamily="49" charset="-128"/>
              </a:defRPr>
            </a:lvl7pPr>
            <a:lvl8pPr marL="1371600" algn="l" rtl="0" fontAlgn="base">
              <a:spcBef>
                <a:spcPct val="0"/>
              </a:spcBef>
              <a:spcAft>
                <a:spcPct val="0"/>
              </a:spcAft>
              <a:defRPr kumimoji="1" sz="2400">
                <a:solidFill>
                  <a:schemeClr val="bg1"/>
                </a:solidFill>
                <a:latin typeface="ヒラギノ角ゴ8等幅" pitchFamily="49" charset="-128"/>
                <a:ea typeface="ヒラギノ角ゴ8等幅" pitchFamily="49" charset="-128"/>
              </a:defRPr>
            </a:lvl8pPr>
            <a:lvl9pPr marL="1828800" algn="l" rtl="0" fontAlgn="base">
              <a:spcBef>
                <a:spcPct val="0"/>
              </a:spcBef>
              <a:spcAft>
                <a:spcPct val="0"/>
              </a:spcAft>
              <a:defRPr kumimoji="1" sz="2400">
                <a:solidFill>
                  <a:schemeClr val="bg1"/>
                </a:solidFill>
                <a:latin typeface="ヒラギノ角ゴ8等幅" pitchFamily="49" charset="-128"/>
                <a:ea typeface="ヒラギノ角ゴ8等幅" pitchFamily="49" charset="-128"/>
              </a:defRPr>
            </a:lvl9pPr>
          </a:lstStyle>
          <a:p>
            <a:r>
              <a:rPr lang="ja-JP" altLang="en-US" kern="0"/>
              <a:t>導入効果（またはお客様の声）</a:t>
            </a:r>
            <a:endParaRPr lang="ja-JP" altLang="en-US" kern="0" dirty="0"/>
          </a:p>
        </p:txBody>
      </p:sp>
      <p:cxnSp>
        <p:nvCxnSpPr>
          <p:cNvPr id="3" name="直線コネクタ 2">
            <a:extLst>
              <a:ext uri="{FF2B5EF4-FFF2-40B4-BE49-F238E27FC236}">
                <a16:creationId xmlns:a16="http://schemas.microsoft.com/office/drawing/2014/main" id="{19543DFB-69CC-0BF1-B234-F04B55ACCD09}"/>
              </a:ext>
            </a:extLst>
          </p:cNvPr>
          <p:cNvCxnSpPr>
            <a:cxnSpLocks/>
          </p:cNvCxnSpPr>
          <p:nvPr/>
        </p:nvCxnSpPr>
        <p:spPr bwMode="auto">
          <a:xfrm>
            <a:off x="6064894" y="2210868"/>
            <a:ext cx="0" cy="2880320"/>
          </a:xfrm>
          <a:prstGeom prst="line">
            <a:avLst/>
          </a:prstGeom>
          <a:solidFill>
            <a:srgbClr val="3367CD"/>
          </a:solidFill>
          <a:ln w="9525" cap="flat" cmpd="sng" algn="ctr">
            <a:solidFill>
              <a:schemeClr val="bg2"/>
            </a:solidFill>
            <a:prstDash val="solid"/>
            <a:round/>
            <a:headEnd type="none" w="med" len="med"/>
            <a:tailEnd type="none" w="med" len="med"/>
          </a:ln>
          <a:effectLst/>
        </p:spPr>
      </p:cxnSp>
      <p:cxnSp>
        <p:nvCxnSpPr>
          <p:cNvPr id="5" name="直線コネクタ 4">
            <a:extLst>
              <a:ext uri="{FF2B5EF4-FFF2-40B4-BE49-F238E27FC236}">
                <a16:creationId xmlns:a16="http://schemas.microsoft.com/office/drawing/2014/main" id="{8BEB78D3-08DA-36C6-2B9E-49501B0AF944}"/>
              </a:ext>
            </a:extLst>
          </p:cNvPr>
          <p:cNvCxnSpPr>
            <a:cxnSpLocks/>
          </p:cNvCxnSpPr>
          <p:nvPr/>
        </p:nvCxnSpPr>
        <p:spPr bwMode="auto">
          <a:xfrm>
            <a:off x="5920878" y="4875164"/>
            <a:ext cx="3528392" cy="0"/>
          </a:xfrm>
          <a:prstGeom prst="line">
            <a:avLst/>
          </a:prstGeom>
          <a:solidFill>
            <a:srgbClr val="3367CD"/>
          </a:solidFill>
          <a:ln w="9525" cap="flat" cmpd="sng" algn="ctr">
            <a:solidFill>
              <a:schemeClr val="bg2"/>
            </a:solidFill>
            <a:prstDash val="solid"/>
            <a:round/>
            <a:headEnd type="none" w="med" len="med"/>
            <a:tailEnd type="none" w="med" len="med"/>
          </a:ln>
          <a:effectLst/>
        </p:spPr>
      </p:cxnSp>
      <p:sp>
        <p:nvSpPr>
          <p:cNvPr id="7" name="正方形/長方形 6">
            <a:extLst>
              <a:ext uri="{FF2B5EF4-FFF2-40B4-BE49-F238E27FC236}">
                <a16:creationId xmlns:a16="http://schemas.microsoft.com/office/drawing/2014/main" id="{CA8E648C-0DE8-B6A5-8C33-BA1998FF7785}"/>
              </a:ext>
            </a:extLst>
          </p:cNvPr>
          <p:cNvSpPr/>
          <p:nvPr/>
        </p:nvSpPr>
        <p:spPr bwMode="auto">
          <a:xfrm>
            <a:off x="6424934" y="3723036"/>
            <a:ext cx="504056" cy="1152127"/>
          </a:xfrm>
          <a:prstGeom prst="rect">
            <a:avLst/>
          </a:prstGeom>
          <a:solidFill>
            <a:schemeClr val="bg1">
              <a:lumMod val="95000"/>
            </a:schemeClr>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Times New Roman" charset="0"/>
              <a:ea typeface="ＭＳ Ｐゴシック" pitchFamily="50" charset="-128"/>
            </a:endParaRPr>
          </a:p>
        </p:txBody>
      </p:sp>
      <p:sp>
        <p:nvSpPr>
          <p:cNvPr id="10" name="正方形/長方形 9">
            <a:extLst>
              <a:ext uri="{FF2B5EF4-FFF2-40B4-BE49-F238E27FC236}">
                <a16:creationId xmlns:a16="http://schemas.microsoft.com/office/drawing/2014/main" id="{1066C281-5184-6ED7-9656-BD74F9F973B7}"/>
              </a:ext>
            </a:extLst>
          </p:cNvPr>
          <p:cNvSpPr/>
          <p:nvPr/>
        </p:nvSpPr>
        <p:spPr bwMode="auto">
          <a:xfrm>
            <a:off x="7129127" y="3290994"/>
            <a:ext cx="504056" cy="1584170"/>
          </a:xfrm>
          <a:prstGeom prst="rect">
            <a:avLst/>
          </a:prstGeom>
          <a:solidFill>
            <a:schemeClr val="bg1">
              <a:lumMod val="85000"/>
            </a:schemeClr>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Times New Roman" charset="0"/>
              <a:ea typeface="ＭＳ Ｐゴシック" pitchFamily="50" charset="-128"/>
            </a:endParaRPr>
          </a:p>
        </p:txBody>
      </p:sp>
      <p:sp>
        <p:nvSpPr>
          <p:cNvPr id="11" name="正方形/長方形 10">
            <a:extLst>
              <a:ext uri="{FF2B5EF4-FFF2-40B4-BE49-F238E27FC236}">
                <a16:creationId xmlns:a16="http://schemas.microsoft.com/office/drawing/2014/main" id="{CBBCB20D-D002-FBF8-50B5-BE83D7EF120D}"/>
              </a:ext>
            </a:extLst>
          </p:cNvPr>
          <p:cNvSpPr/>
          <p:nvPr/>
        </p:nvSpPr>
        <p:spPr bwMode="auto">
          <a:xfrm>
            <a:off x="7833320" y="3136098"/>
            <a:ext cx="504056" cy="1739066"/>
          </a:xfrm>
          <a:prstGeom prst="rect">
            <a:avLst/>
          </a:prstGeom>
          <a:solidFill>
            <a:schemeClr val="bg1">
              <a:lumMod val="75000"/>
            </a:schemeClr>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Times New Roman" charset="0"/>
              <a:ea typeface="ＭＳ Ｐゴシック" pitchFamily="50" charset="-128"/>
            </a:endParaRPr>
          </a:p>
        </p:txBody>
      </p:sp>
      <p:sp>
        <p:nvSpPr>
          <p:cNvPr id="17" name="正方形/長方形 16">
            <a:extLst>
              <a:ext uri="{FF2B5EF4-FFF2-40B4-BE49-F238E27FC236}">
                <a16:creationId xmlns:a16="http://schemas.microsoft.com/office/drawing/2014/main" id="{D5E96B51-527D-C7DF-0621-2B5C85DA5D04}"/>
              </a:ext>
            </a:extLst>
          </p:cNvPr>
          <p:cNvSpPr/>
          <p:nvPr/>
        </p:nvSpPr>
        <p:spPr bwMode="auto">
          <a:xfrm>
            <a:off x="8537513" y="2786932"/>
            <a:ext cx="504056" cy="2088232"/>
          </a:xfrm>
          <a:prstGeom prst="rect">
            <a:avLst/>
          </a:prstGeom>
          <a:solidFill>
            <a:schemeClr val="bg1">
              <a:lumMod val="65000"/>
            </a:schemeClr>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Times New Roman" charset="0"/>
              <a:ea typeface="ＭＳ Ｐゴシック" pitchFamily="50" charset="-128"/>
            </a:endParaRPr>
          </a:p>
        </p:txBody>
      </p:sp>
      <p:sp>
        <p:nvSpPr>
          <p:cNvPr id="22" name="Text Box 3">
            <a:extLst>
              <a:ext uri="{FF2B5EF4-FFF2-40B4-BE49-F238E27FC236}">
                <a16:creationId xmlns:a16="http://schemas.microsoft.com/office/drawing/2014/main" id="{993EE37A-5392-8DD4-E43C-DE6ED453639F}"/>
              </a:ext>
            </a:extLst>
          </p:cNvPr>
          <p:cNvSpPr txBox="1">
            <a:spLocks noChangeArrowheads="1"/>
          </p:cNvSpPr>
          <p:nvPr/>
        </p:nvSpPr>
        <p:spPr bwMode="auto">
          <a:xfrm>
            <a:off x="272480" y="2092259"/>
            <a:ext cx="5544616" cy="974306"/>
          </a:xfrm>
          <a:prstGeom prst="rect">
            <a:avLst/>
          </a:prstGeom>
          <a:noFill/>
          <a:ln w="9525">
            <a:noFill/>
            <a:miter lim="800000"/>
            <a:headEnd/>
            <a:tailEnd/>
          </a:ln>
        </p:spPr>
        <p:txBody>
          <a:bodyPr wrap="square">
            <a:spAutoFit/>
          </a:bodyPr>
          <a:lstStyle/>
          <a:p>
            <a:pPr>
              <a:lnSpc>
                <a:spcPts val="2400"/>
              </a:lnSpc>
            </a:pPr>
            <a:r>
              <a:rPr lang="ja-JP" altLang="en-US" sz="1400">
                <a:solidFill>
                  <a:schemeClr val="tx1">
                    <a:lumMod val="95000"/>
                    <a:lumOff val="5000"/>
                  </a:schemeClr>
                </a:solidFill>
                <a:latin typeface="Meiryo UI" pitchFamily="50" charset="-128"/>
                <a:ea typeface="Meiryo UI" pitchFamily="50" charset="-128"/>
                <a:cs typeface="Meiryo UI" pitchFamily="50" charset="-128"/>
              </a:rPr>
              <a:t>導入効果は、右のようにグラフなどを使って、数値がどう改善されているか？を掲載すると良い。グラフ化や数値化が難しい場合は、「導入効果」ではなく、お客様の声として下記のようにお客様の声を紹介するのも良いだろう。</a:t>
            </a:r>
            <a:endParaRPr lang="en-US" altLang="ja-JP" sz="1400" dirty="0">
              <a:solidFill>
                <a:schemeClr val="tx1">
                  <a:lumMod val="95000"/>
                  <a:lumOff val="5000"/>
                </a:schemeClr>
              </a:solidFill>
              <a:latin typeface="Meiryo UI" pitchFamily="50" charset="-128"/>
              <a:ea typeface="Meiryo UI" pitchFamily="50" charset="-128"/>
              <a:cs typeface="Meiryo UI" pitchFamily="50" charset="-128"/>
            </a:endParaRPr>
          </a:p>
        </p:txBody>
      </p:sp>
      <p:pic>
        <p:nvPicPr>
          <p:cNvPr id="24" name="図 23" descr="アイコン&#10;&#10;自動的に生成された説明">
            <a:extLst>
              <a:ext uri="{FF2B5EF4-FFF2-40B4-BE49-F238E27FC236}">
                <a16:creationId xmlns:a16="http://schemas.microsoft.com/office/drawing/2014/main" id="{A9065E68-4E63-5624-1CD6-28553F49A32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8031" y="3748691"/>
            <a:ext cx="812800" cy="812800"/>
          </a:xfrm>
          <a:prstGeom prst="rect">
            <a:avLst/>
          </a:prstGeom>
        </p:spPr>
      </p:pic>
      <p:sp>
        <p:nvSpPr>
          <p:cNvPr id="26" name="角丸四角形吹き出し 25">
            <a:extLst>
              <a:ext uri="{FF2B5EF4-FFF2-40B4-BE49-F238E27FC236}">
                <a16:creationId xmlns:a16="http://schemas.microsoft.com/office/drawing/2014/main" id="{FFB17BA4-D0F3-5452-55FF-D2973807C66B}"/>
              </a:ext>
            </a:extLst>
          </p:cNvPr>
          <p:cNvSpPr/>
          <p:nvPr/>
        </p:nvSpPr>
        <p:spPr bwMode="auto">
          <a:xfrm>
            <a:off x="1328846" y="3429000"/>
            <a:ext cx="2925569" cy="930100"/>
          </a:xfrm>
          <a:prstGeom prst="wedgeRoundRectCallout">
            <a:avLst>
              <a:gd name="adj1" fmla="val -53166"/>
              <a:gd name="adj2" fmla="val 11649"/>
              <a:gd name="adj3" fmla="val 16667"/>
            </a:avLst>
          </a:prstGeom>
          <a:solidFill>
            <a:schemeClr val="bg1">
              <a:lumMod val="95000"/>
            </a:schemeClr>
          </a:solidFill>
          <a:ln w="9525"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Meiryo UI" panose="020B0604030504040204" pitchFamily="34" charset="-128"/>
                <a:ea typeface="Meiryo UI" panose="020B0604030504040204" pitchFamily="34" charset="-128"/>
              </a:rPr>
              <a:t>この製品を使ったおかげで</a:t>
            </a:r>
            <a:r>
              <a:rPr lang="ja-JP" altLang="en-US" sz="1200">
                <a:latin typeface="Meiryo UI" panose="020B0604030504040204" pitchFamily="34" charset="-128"/>
                <a:ea typeface="Meiryo UI" panose="020B0604030504040204" pitchFamily="34" charset="-128"/>
              </a:rPr>
              <a:t>、弊社の＊＊業務の課題が改善され、＊＊のような効果が確認できました。使って良かったと思います。</a:t>
            </a:r>
            <a:endParaRPr kumimoji="1" lang="ja-JP" altLang="en-US" sz="1200" b="0" i="0" u="none" strike="noStrike" cap="none" normalizeH="0" baseline="0" dirty="0">
              <a:ln>
                <a:noFill/>
              </a:ln>
              <a:solidFill>
                <a:schemeClr val="tx1"/>
              </a:solidFill>
              <a:effectLst/>
              <a:latin typeface="Meiryo UI" panose="020B0604030504040204" pitchFamily="34" charset="-128"/>
              <a:ea typeface="Meiryo UI" panose="020B0604030504040204" pitchFamily="34" charset="-128"/>
            </a:endParaRPr>
          </a:p>
        </p:txBody>
      </p:sp>
      <p:pic>
        <p:nvPicPr>
          <p:cNvPr id="27" name="図 26" descr="アイコン&#10;&#10;自動的に生成された説明">
            <a:extLst>
              <a:ext uri="{FF2B5EF4-FFF2-40B4-BE49-F238E27FC236}">
                <a16:creationId xmlns:a16="http://schemas.microsoft.com/office/drawing/2014/main" id="{5291CBE3-9A17-ABE2-B660-52DB50F406A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6094" y="5146501"/>
            <a:ext cx="812800" cy="812800"/>
          </a:xfrm>
          <a:prstGeom prst="rect">
            <a:avLst/>
          </a:prstGeom>
        </p:spPr>
      </p:pic>
      <p:sp>
        <p:nvSpPr>
          <p:cNvPr id="28" name="角丸四角形吹き出し 27">
            <a:extLst>
              <a:ext uri="{FF2B5EF4-FFF2-40B4-BE49-F238E27FC236}">
                <a16:creationId xmlns:a16="http://schemas.microsoft.com/office/drawing/2014/main" id="{7F240C19-46D8-8EBA-8D4A-FC5DFEF94EEA}"/>
              </a:ext>
            </a:extLst>
          </p:cNvPr>
          <p:cNvSpPr/>
          <p:nvPr/>
        </p:nvSpPr>
        <p:spPr bwMode="auto">
          <a:xfrm>
            <a:off x="702727" y="5143348"/>
            <a:ext cx="2925569" cy="930100"/>
          </a:xfrm>
          <a:prstGeom prst="wedgeRoundRectCallout">
            <a:avLst>
              <a:gd name="adj1" fmla="val 58204"/>
              <a:gd name="adj2" fmla="val -8692"/>
              <a:gd name="adj3" fmla="val 16667"/>
            </a:avLst>
          </a:prstGeom>
          <a:solidFill>
            <a:schemeClr val="bg1">
              <a:lumMod val="95000"/>
            </a:schemeClr>
          </a:solidFill>
          <a:ln w="9525" cap="flat" cmpd="sng" algn="ctr">
            <a:no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tx1"/>
                </a:solidFill>
                <a:effectLst/>
                <a:latin typeface="Meiryo UI" panose="020B0604030504040204" pitchFamily="34" charset="-128"/>
                <a:ea typeface="Meiryo UI" panose="020B0604030504040204" pitchFamily="34" charset="-128"/>
              </a:rPr>
              <a:t>＊＊＊＊＊＊＊＊＊＊＊＊＊＊＊＊＊＊＊＊＊＊＊＊＊＊＊＊＊＊＊＊＊＊＊＊＊＊＊＊＊＊＊</a:t>
            </a:r>
            <a:endParaRPr kumimoji="1" lang="ja-JP" altLang="en-US" sz="1200" b="0" i="0" u="none" strike="noStrike" cap="none" normalizeH="0" baseline="0" dirty="0">
              <a:ln>
                <a:noFill/>
              </a:ln>
              <a:solidFill>
                <a:schemeClr val="tx1"/>
              </a:solidFill>
              <a:effectLst/>
              <a:latin typeface="Meiryo UI" panose="020B0604030504040204" pitchFamily="34" charset="-128"/>
              <a:ea typeface="Meiryo UI" panose="020B0604030504040204" pitchFamily="34" charset="-128"/>
            </a:endParaRPr>
          </a:p>
        </p:txBody>
      </p:sp>
      <p:sp>
        <p:nvSpPr>
          <p:cNvPr id="29" name="Text Box 3">
            <a:extLst>
              <a:ext uri="{FF2B5EF4-FFF2-40B4-BE49-F238E27FC236}">
                <a16:creationId xmlns:a16="http://schemas.microsoft.com/office/drawing/2014/main" id="{18725435-D7AD-F0E8-03D4-D72190E7813A}"/>
              </a:ext>
            </a:extLst>
          </p:cNvPr>
          <p:cNvSpPr txBox="1">
            <a:spLocks noChangeArrowheads="1"/>
          </p:cNvSpPr>
          <p:nvPr/>
        </p:nvSpPr>
        <p:spPr bwMode="auto">
          <a:xfrm>
            <a:off x="125450" y="4577708"/>
            <a:ext cx="1477962" cy="246221"/>
          </a:xfrm>
          <a:prstGeom prst="rect">
            <a:avLst/>
          </a:prstGeom>
          <a:noFill/>
          <a:ln w="9525">
            <a:noFill/>
            <a:miter lim="800000"/>
            <a:headEnd/>
            <a:tailEnd/>
          </a:ln>
        </p:spPr>
        <p:txBody>
          <a:bodyPr wrap="square">
            <a:spAutoFit/>
          </a:bodyPr>
          <a:lstStyle/>
          <a:p>
            <a:pPr algn="ctr"/>
            <a:r>
              <a:rPr lang="ja-JP" altLang="en-US">
                <a:solidFill>
                  <a:schemeClr val="tx1">
                    <a:lumMod val="95000"/>
                    <a:lumOff val="5000"/>
                  </a:schemeClr>
                </a:solidFill>
                <a:latin typeface="Meiryo UI" pitchFamily="50" charset="-128"/>
                <a:ea typeface="Meiryo UI" pitchFamily="50" charset="-128"/>
                <a:cs typeface="Meiryo UI" pitchFamily="50" charset="-128"/>
              </a:rPr>
              <a:t>株式会社＊＊＊様</a:t>
            </a:r>
            <a:r>
              <a:rPr lang="en-US" altLang="ja-JP" dirty="0">
                <a:solidFill>
                  <a:schemeClr val="tx1">
                    <a:lumMod val="95000"/>
                    <a:lumOff val="5000"/>
                  </a:schemeClr>
                </a:solidFill>
                <a:latin typeface="Meiryo UI" pitchFamily="50" charset="-128"/>
                <a:ea typeface="Meiryo UI" pitchFamily="50" charset="-128"/>
                <a:cs typeface="Meiryo UI" pitchFamily="50" charset="-128"/>
              </a:rPr>
              <a:t>A</a:t>
            </a:r>
            <a:r>
              <a:rPr lang="ja-JP" altLang="en-US">
                <a:solidFill>
                  <a:schemeClr val="tx1">
                    <a:lumMod val="95000"/>
                    <a:lumOff val="5000"/>
                  </a:schemeClr>
                </a:solidFill>
                <a:latin typeface="Meiryo UI" pitchFamily="50" charset="-128"/>
                <a:ea typeface="Meiryo UI" pitchFamily="50" charset="-128"/>
                <a:cs typeface="Meiryo UI" pitchFamily="50" charset="-128"/>
              </a:rPr>
              <a:t>氏</a:t>
            </a:r>
            <a:endParaRPr lang="en-US" altLang="ja-JP" dirty="0">
              <a:solidFill>
                <a:schemeClr val="tx1">
                  <a:lumMod val="95000"/>
                  <a:lumOff val="5000"/>
                </a:schemeClr>
              </a:solidFill>
              <a:latin typeface="Meiryo UI" pitchFamily="50" charset="-128"/>
              <a:ea typeface="Meiryo UI" pitchFamily="50" charset="-128"/>
              <a:cs typeface="Meiryo UI" pitchFamily="50" charset="-128"/>
            </a:endParaRPr>
          </a:p>
        </p:txBody>
      </p:sp>
      <p:cxnSp>
        <p:nvCxnSpPr>
          <p:cNvPr id="31" name="直線矢印コネクタ 30">
            <a:extLst>
              <a:ext uri="{FF2B5EF4-FFF2-40B4-BE49-F238E27FC236}">
                <a16:creationId xmlns:a16="http://schemas.microsoft.com/office/drawing/2014/main" id="{ED1CDB34-26AC-32C8-5A58-BB3E0EE8D8E2}"/>
              </a:ext>
            </a:extLst>
          </p:cNvPr>
          <p:cNvCxnSpPr>
            <a:stCxn id="7" idx="0"/>
            <a:endCxn id="17" idx="0"/>
          </p:cNvCxnSpPr>
          <p:nvPr/>
        </p:nvCxnSpPr>
        <p:spPr bwMode="auto">
          <a:xfrm flipV="1">
            <a:off x="6676962" y="2786932"/>
            <a:ext cx="2112579" cy="936104"/>
          </a:xfrm>
          <a:prstGeom prst="straightConnector1">
            <a:avLst/>
          </a:prstGeom>
          <a:solidFill>
            <a:srgbClr val="3367CD"/>
          </a:solidFill>
          <a:ln w="47625" cap="flat" cmpd="sng" algn="ctr">
            <a:solidFill>
              <a:srgbClr val="C00000"/>
            </a:solidFill>
            <a:prstDash val="solid"/>
            <a:round/>
            <a:headEnd type="none" w="med" len="med"/>
            <a:tailEnd type="triangle"/>
          </a:ln>
          <a:effectLst/>
        </p:spPr>
      </p:cxnSp>
      <p:sp>
        <p:nvSpPr>
          <p:cNvPr id="32" name="Text Box 3">
            <a:extLst>
              <a:ext uri="{FF2B5EF4-FFF2-40B4-BE49-F238E27FC236}">
                <a16:creationId xmlns:a16="http://schemas.microsoft.com/office/drawing/2014/main" id="{B91D388F-F8C8-194C-2C13-CD97C4A5B1BA}"/>
              </a:ext>
            </a:extLst>
          </p:cNvPr>
          <p:cNvSpPr txBox="1">
            <a:spLocks noChangeArrowheads="1"/>
          </p:cNvSpPr>
          <p:nvPr/>
        </p:nvSpPr>
        <p:spPr bwMode="auto">
          <a:xfrm>
            <a:off x="6269438" y="4894729"/>
            <a:ext cx="3377714" cy="370999"/>
          </a:xfrm>
          <a:prstGeom prst="rect">
            <a:avLst/>
          </a:prstGeom>
          <a:noFill/>
          <a:ln w="9525">
            <a:noFill/>
            <a:miter lim="800000"/>
            <a:headEnd/>
            <a:tailEnd/>
          </a:ln>
        </p:spPr>
        <p:txBody>
          <a:bodyPr wrap="square">
            <a:spAutoFit/>
          </a:bodyPr>
          <a:lstStyle/>
          <a:p>
            <a:pPr>
              <a:lnSpc>
                <a:spcPts val="2400"/>
              </a:lnSpc>
            </a:pPr>
            <a:r>
              <a:rPr lang="ja-JP" altLang="en-US" sz="1400">
                <a:solidFill>
                  <a:schemeClr val="tx1">
                    <a:lumMod val="95000"/>
                    <a:lumOff val="5000"/>
                  </a:schemeClr>
                </a:solidFill>
                <a:latin typeface="Meiryo UI" pitchFamily="50" charset="-128"/>
                <a:ea typeface="Meiryo UI" pitchFamily="50" charset="-128"/>
                <a:cs typeface="Meiryo UI" pitchFamily="50" charset="-128"/>
              </a:rPr>
              <a:t>＊＊＊の数値が</a:t>
            </a:r>
            <a:r>
              <a:rPr lang="en-US" altLang="ja-JP" sz="1400" dirty="0">
                <a:solidFill>
                  <a:schemeClr val="tx1">
                    <a:lumMod val="95000"/>
                    <a:lumOff val="5000"/>
                  </a:schemeClr>
                </a:solidFill>
                <a:latin typeface="Meiryo UI" pitchFamily="50" charset="-128"/>
                <a:ea typeface="Meiryo UI" pitchFamily="50" charset="-128"/>
                <a:cs typeface="Meiryo UI" pitchFamily="50" charset="-128"/>
              </a:rPr>
              <a:t>●</a:t>
            </a:r>
            <a:r>
              <a:rPr lang="ja-JP" altLang="en-US" sz="1400">
                <a:solidFill>
                  <a:schemeClr val="tx1">
                    <a:lumMod val="95000"/>
                    <a:lumOff val="5000"/>
                  </a:schemeClr>
                </a:solidFill>
                <a:latin typeface="Meiryo UI" pitchFamily="50" charset="-128"/>
                <a:ea typeface="Meiryo UI" pitchFamily="50" charset="-128"/>
                <a:cs typeface="Meiryo UI" pitchFamily="50" charset="-128"/>
              </a:rPr>
              <a:t>ヶ月で＊＊％向上</a:t>
            </a:r>
            <a:endParaRPr lang="en-US" altLang="ja-JP" sz="1400" dirty="0">
              <a:solidFill>
                <a:schemeClr val="tx1">
                  <a:lumMod val="95000"/>
                  <a:lumOff val="5000"/>
                </a:schemeClr>
              </a:solidFill>
              <a:latin typeface="Meiryo UI" pitchFamily="50" charset="-128"/>
              <a:ea typeface="Meiryo UI" pitchFamily="50" charset="-128"/>
              <a:cs typeface="Meiryo UI" pitchFamily="50" charset="-128"/>
            </a:endParaRPr>
          </a:p>
        </p:txBody>
      </p:sp>
      <p:sp>
        <p:nvSpPr>
          <p:cNvPr id="33" name="Text Box 3">
            <a:extLst>
              <a:ext uri="{FF2B5EF4-FFF2-40B4-BE49-F238E27FC236}">
                <a16:creationId xmlns:a16="http://schemas.microsoft.com/office/drawing/2014/main" id="{33E7B73D-CACE-0FD0-7FEA-EEA56D558124}"/>
              </a:ext>
            </a:extLst>
          </p:cNvPr>
          <p:cNvSpPr txBox="1">
            <a:spLocks noChangeArrowheads="1"/>
          </p:cNvSpPr>
          <p:nvPr/>
        </p:nvSpPr>
        <p:spPr bwMode="auto">
          <a:xfrm>
            <a:off x="3583354" y="5991091"/>
            <a:ext cx="1477962" cy="246221"/>
          </a:xfrm>
          <a:prstGeom prst="rect">
            <a:avLst/>
          </a:prstGeom>
          <a:noFill/>
          <a:ln w="9525">
            <a:noFill/>
            <a:miter lim="800000"/>
            <a:headEnd/>
            <a:tailEnd/>
          </a:ln>
        </p:spPr>
        <p:txBody>
          <a:bodyPr wrap="square">
            <a:spAutoFit/>
          </a:bodyPr>
          <a:lstStyle/>
          <a:p>
            <a:pPr algn="ctr"/>
            <a:r>
              <a:rPr lang="en-US" altLang="ja-JP" dirty="0">
                <a:solidFill>
                  <a:schemeClr val="tx1">
                    <a:lumMod val="95000"/>
                    <a:lumOff val="5000"/>
                  </a:schemeClr>
                </a:solidFill>
                <a:latin typeface="Meiryo UI" pitchFamily="50" charset="-128"/>
                <a:ea typeface="Meiryo UI" pitchFamily="50" charset="-128"/>
                <a:cs typeface="Meiryo UI" pitchFamily="50" charset="-128"/>
              </a:rPr>
              <a:t>B</a:t>
            </a:r>
            <a:r>
              <a:rPr lang="ja-JP" altLang="en-US">
                <a:solidFill>
                  <a:schemeClr val="tx1">
                    <a:lumMod val="95000"/>
                    <a:lumOff val="5000"/>
                  </a:schemeClr>
                </a:solidFill>
                <a:latin typeface="Meiryo UI" pitchFamily="50" charset="-128"/>
                <a:ea typeface="Meiryo UI" pitchFamily="50" charset="-128"/>
                <a:cs typeface="Meiryo UI" pitchFamily="50" charset="-128"/>
              </a:rPr>
              <a:t>社様</a:t>
            </a:r>
            <a:endParaRPr lang="en-US" altLang="ja-JP" dirty="0">
              <a:solidFill>
                <a:schemeClr val="tx1">
                  <a:lumMod val="95000"/>
                  <a:lumOff val="5000"/>
                </a:schemeClr>
              </a:solidFill>
              <a:latin typeface="Meiryo UI" pitchFamily="50" charset="-128"/>
              <a:ea typeface="Meiryo UI" pitchFamily="50" charset="-128"/>
              <a:cs typeface="Meiryo UI" pitchFamily="50" charset="-128"/>
            </a:endParaRPr>
          </a:p>
        </p:txBody>
      </p:sp>
      <p:sp>
        <p:nvSpPr>
          <p:cNvPr id="34" name="Text Box 3">
            <a:extLst>
              <a:ext uri="{FF2B5EF4-FFF2-40B4-BE49-F238E27FC236}">
                <a16:creationId xmlns:a16="http://schemas.microsoft.com/office/drawing/2014/main" id="{88B16365-A4D9-5A9D-D425-F35769CC7545}"/>
              </a:ext>
            </a:extLst>
          </p:cNvPr>
          <p:cNvSpPr txBox="1">
            <a:spLocks noChangeArrowheads="1"/>
          </p:cNvSpPr>
          <p:nvPr/>
        </p:nvSpPr>
        <p:spPr bwMode="auto">
          <a:xfrm>
            <a:off x="6064894" y="6114201"/>
            <a:ext cx="3828146" cy="400110"/>
          </a:xfrm>
          <a:prstGeom prst="rect">
            <a:avLst/>
          </a:prstGeom>
          <a:noFill/>
          <a:ln w="9525">
            <a:noFill/>
            <a:miter lim="800000"/>
            <a:headEnd/>
            <a:tailEnd/>
          </a:ln>
        </p:spPr>
        <p:txBody>
          <a:bodyPr wrap="square">
            <a:spAutoFit/>
          </a:bodyPr>
          <a:lstStyle/>
          <a:p>
            <a:pPr algn="r"/>
            <a:r>
              <a:rPr lang="ja-JP" altLang="en-US">
                <a:solidFill>
                  <a:schemeClr val="tx1">
                    <a:lumMod val="95000"/>
                    <a:lumOff val="5000"/>
                  </a:schemeClr>
                </a:solidFill>
                <a:latin typeface="Meiryo UI" pitchFamily="50" charset="-128"/>
                <a:ea typeface="Meiryo UI" pitchFamily="50" charset="-128"/>
                <a:cs typeface="Meiryo UI" pitchFamily="50" charset="-128"/>
              </a:rPr>
              <a:t>このページで利用している人物のアイコンは下記サイトの素材です。</a:t>
            </a:r>
            <a:endParaRPr lang="en-US" altLang="ja-JP" dirty="0">
              <a:solidFill>
                <a:schemeClr val="tx1">
                  <a:lumMod val="95000"/>
                  <a:lumOff val="5000"/>
                </a:schemeClr>
              </a:solidFill>
              <a:latin typeface="Meiryo UI" pitchFamily="50" charset="-128"/>
              <a:ea typeface="Meiryo UI" pitchFamily="50" charset="-128"/>
              <a:cs typeface="Meiryo UI" pitchFamily="50" charset="-128"/>
            </a:endParaRPr>
          </a:p>
          <a:p>
            <a:pPr algn="r"/>
            <a:r>
              <a:rPr lang="en-US" altLang="ja-JP" dirty="0">
                <a:solidFill>
                  <a:schemeClr val="tx1">
                    <a:lumMod val="95000"/>
                    <a:lumOff val="5000"/>
                  </a:schemeClr>
                </a:solidFill>
                <a:latin typeface="Meiryo UI" pitchFamily="50" charset="-128"/>
                <a:ea typeface="Meiryo UI" pitchFamily="50" charset="-128"/>
                <a:cs typeface="Meiryo UI" pitchFamily="50" charset="-128"/>
              </a:rPr>
              <a:t>https://icooon-mono.com/</a:t>
            </a:r>
          </a:p>
        </p:txBody>
      </p:sp>
    </p:spTree>
    <p:extLst>
      <p:ext uri="{BB962C8B-B14F-4D97-AF65-F5344CB8AC3E}">
        <p14:creationId xmlns:p14="http://schemas.microsoft.com/office/powerpoint/2010/main" val="2537258232"/>
      </p:ext>
    </p:extLst>
  </p:cSld>
  <p:clrMapOvr>
    <a:masterClrMapping/>
  </p:clrMapOvr>
  <p:extLst>
    <p:ext uri="{6950BFC3-D8DA-4A85-94F7-54DA5524770B}">
      <p188:commentRel xmlns:p188="http://schemas.microsoft.com/office/powerpoint/2018/8/main" r:id="rId3"/>
    </p:ext>
  </p:extLs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5667C6-3CF0-DCBC-1309-5C09096FB01A}"/>
            </a:ext>
          </a:extLst>
        </p:cNvPr>
        <p:cNvGrpSpPr/>
        <p:nvPr/>
      </p:nvGrpSpPr>
      <p:grpSpPr>
        <a:xfrm>
          <a:off x="0" y="0"/>
          <a:ext cx="0" cy="0"/>
          <a:chOff x="0" y="0"/>
          <a:chExt cx="0" cy="0"/>
        </a:xfrm>
      </p:grpSpPr>
      <p:sp>
        <p:nvSpPr>
          <p:cNvPr id="2050" name="タイトル 1">
            <a:extLst>
              <a:ext uri="{FF2B5EF4-FFF2-40B4-BE49-F238E27FC236}">
                <a16:creationId xmlns:a16="http://schemas.microsoft.com/office/drawing/2014/main" id="{9C1F546C-8FA8-F454-6604-1C58A56EC07D}"/>
              </a:ext>
            </a:extLst>
          </p:cNvPr>
          <p:cNvSpPr>
            <a:spLocks noGrp="1"/>
          </p:cNvSpPr>
          <p:nvPr>
            <p:ph type="title"/>
          </p:nvPr>
        </p:nvSpPr>
        <p:spPr/>
        <p:txBody>
          <a:bodyPr/>
          <a:lstStyle/>
          <a:p>
            <a:pPr eaLnBrk="1" hangingPunct="1"/>
            <a:r>
              <a:rPr lang="ja-JP" altLang="en-US" dirty="0"/>
              <a:t>　</a:t>
            </a:r>
          </a:p>
        </p:txBody>
      </p:sp>
      <p:sp>
        <p:nvSpPr>
          <p:cNvPr id="9" name="タイトル 1">
            <a:extLst>
              <a:ext uri="{FF2B5EF4-FFF2-40B4-BE49-F238E27FC236}">
                <a16:creationId xmlns:a16="http://schemas.microsoft.com/office/drawing/2014/main" id="{02A57BBA-598C-0258-57E0-9F4E4A508D97}"/>
              </a:ext>
            </a:extLst>
          </p:cNvPr>
          <p:cNvSpPr txBox="1">
            <a:spLocks/>
          </p:cNvSpPr>
          <p:nvPr/>
        </p:nvSpPr>
        <p:spPr bwMode="auto">
          <a:xfrm>
            <a:off x="0" y="1831831"/>
            <a:ext cx="9906000" cy="3600400"/>
          </a:xfrm>
          <a:prstGeom prst="rect">
            <a:avLst/>
          </a:prstGeom>
          <a:noFill/>
          <a:ln w="9525">
            <a:noFill/>
            <a:miter lim="800000"/>
            <a:headEnd/>
            <a:tailEnd/>
          </a:ln>
          <a:effectLst/>
        </p:spPr>
        <p:txBody>
          <a:bodyPr anchor="ctr"/>
          <a:lstStyle/>
          <a:p>
            <a:pPr algn="ctr">
              <a:defRPr/>
            </a:pPr>
            <a:r>
              <a:rPr lang="ja-JP" altLang="en-US" sz="4800" b="1" kern="0">
                <a:ln w="19050">
                  <a:solidFill>
                    <a:schemeClr val="tx2">
                      <a:tint val="1000"/>
                    </a:schemeClr>
                  </a:solidFill>
                  <a:prstDash val="solid"/>
                </a:ln>
                <a:effectLst>
                  <a:outerShdw blurRad="50000" dist="50800" dir="7500000" algn="tl">
                    <a:srgbClr val="000000">
                      <a:shade val="5000"/>
                      <a:alpha val="35000"/>
                    </a:srgbClr>
                  </a:outerShdw>
                </a:effectLst>
                <a:latin typeface="Meiryo UI" panose="020B0604030504040204" pitchFamily="50" charset="-128"/>
                <a:ea typeface="Meiryo UI" panose="020B0604030504040204" pitchFamily="50" charset="-128"/>
              </a:rPr>
              <a:t>課題解決のための今後の流れと</a:t>
            </a:r>
            <a:endParaRPr lang="en-US" altLang="ja-JP" sz="4800" b="1" kern="0" dirty="0">
              <a:ln w="19050">
                <a:solidFill>
                  <a:schemeClr val="tx2">
                    <a:tint val="1000"/>
                  </a:schemeClr>
                </a:solidFill>
                <a:prstDash val="solid"/>
              </a:ln>
              <a:effectLst>
                <a:outerShdw blurRad="50000" dist="50800" dir="7500000" algn="tl">
                  <a:srgbClr val="000000">
                    <a:shade val="5000"/>
                    <a:alpha val="35000"/>
                  </a:srgbClr>
                </a:outerShdw>
              </a:effectLst>
              <a:latin typeface="Meiryo UI" panose="020B0604030504040204" pitchFamily="50" charset="-128"/>
              <a:ea typeface="Meiryo UI" panose="020B0604030504040204" pitchFamily="50" charset="-128"/>
            </a:endParaRPr>
          </a:p>
          <a:p>
            <a:pPr algn="ctr">
              <a:defRPr/>
            </a:pPr>
            <a:r>
              <a:rPr lang="ja-JP" altLang="en-US" sz="4800" b="1" kern="0">
                <a:ln w="19050">
                  <a:solidFill>
                    <a:schemeClr val="tx2">
                      <a:tint val="1000"/>
                    </a:schemeClr>
                  </a:solidFill>
                  <a:prstDash val="solid"/>
                </a:ln>
                <a:effectLst>
                  <a:outerShdw blurRad="50000" dist="50800" dir="7500000" algn="tl">
                    <a:srgbClr val="000000">
                      <a:shade val="5000"/>
                      <a:alpha val="35000"/>
                    </a:srgbClr>
                  </a:outerShdw>
                </a:effectLst>
                <a:latin typeface="Meiryo UI" panose="020B0604030504040204" pitchFamily="50" charset="-128"/>
                <a:ea typeface="Meiryo UI" panose="020B0604030504040204" pitchFamily="50" charset="-128"/>
              </a:rPr>
              <a:t>概算費用</a:t>
            </a:r>
          </a:p>
        </p:txBody>
      </p:sp>
    </p:spTree>
    <p:extLst>
      <p:ext uri="{BB962C8B-B14F-4D97-AF65-F5344CB8AC3E}">
        <p14:creationId xmlns:p14="http://schemas.microsoft.com/office/powerpoint/2010/main" val="29591275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2480" y="908720"/>
            <a:ext cx="9289032" cy="908720"/>
          </a:xfrm>
        </p:spPr>
        <p:txBody>
          <a:bodyPr/>
          <a:lstStyle/>
          <a:p>
            <a:r>
              <a:rPr lang="ja-JP" altLang="en-US"/>
              <a:t>費用と見積もりについて</a:t>
            </a:r>
            <a:endParaRPr kumimoji="1" lang="ja-JP" altLang="en-US" dirty="0"/>
          </a:p>
        </p:txBody>
      </p:sp>
      <p:sp>
        <p:nvSpPr>
          <p:cNvPr id="3" name="正方形/長方形 2">
            <a:extLst>
              <a:ext uri="{FF2B5EF4-FFF2-40B4-BE49-F238E27FC236}">
                <a16:creationId xmlns:a16="http://schemas.microsoft.com/office/drawing/2014/main" id="{FF2B8EC6-5A85-E618-B22B-DFD028CF1E4B}"/>
              </a:ext>
            </a:extLst>
          </p:cNvPr>
          <p:cNvSpPr/>
          <p:nvPr/>
        </p:nvSpPr>
        <p:spPr bwMode="auto">
          <a:xfrm>
            <a:off x="632520" y="2259279"/>
            <a:ext cx="2664296" cy="3690001"/>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Times New Roman" charset="0"/>
              <a:ea typeface="ＭＳ Ｐゴシック" pitchFamily="50" charset="-128"/>
            </a:endParaRPr>
          </a:p>
        </p:txBody>
      </p:sp>
      <p:sp>
        <p:nvSpPr>
          <p:cNvPr id="4" name="正方形/長方形 3">
            <a:extLst>
              <a:ext uri="{FF2B5EF4-FFF2-40B4-BE49-F238E27FC236}">
                <a16:creationId xmlns:a16="http://schemas.microsoft.com/office/drawing/2014/main" id="{E80002FB-2B6B-F016-C406-91E57823B20C}"/>
              </a:ext>
            </a:extLst>
          </p:cNvPr>
          <p:cNvSpPr/>
          <p:nvPr/>
        </p:nvSpPr>
        <p:spPr bwMode="auto">
          <a:xfrm>
            <a:off x="1136576" y="2079259"/>
            <a:ext cx="1512168" cy="360040"/>
          </a:xfrm>
          <a:prstGeom prst="rect">
            <a:avLst/>
          </a:prstGeom>
          <a:solidFill>
            <a:schemeClr val="tx1">
              <a:lumMod val="65000"/>
              <a:lumOff val="35000"/>
            </a:schemeClr>
          </a:solidFill>
          <a:ln w="9525" cap="flat" cmpd="sng" algn="ctr">
            <a:solidFill>
              <a:schemeClr val="bg2"/>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a:ln>
                  <a:noFill/>
                </a:ln>
                <a:solidFill>
                  <a:schemeClr val="bg1"/>
                </a:solidFill>
                <a:effectLst/>
                <a:latin typeface="Times New Roman" charset="0"/>
                <a:ea typeface="ＭＳ Ｐゴシック" pitchFamily="50" charset="-128"/>
              </a:rPr>
              <a:t>まずはお試し</a:t>
            </a:r>
            <a:endParaRPr kumimoji="1" lang="ja-JP" altLang="en-US" sz="1200" b="0" i="0" u="none" strike="noStrike" cap="none" normalizeH="0" baseline="0" dirty="0">
              <a:ln>
                <a:noFill/>
              </a:ln>
              <a:solidFill>
                <a:schemeClr val="bg1"/>
              </a:solidFill>
              <a:effectLst/>
              <a:latin typeface="Times New Roman" charset="0"/>
              <a:ea typeface="ＭＳ Ｐゴシック" pitchFamily="50" charset="-128"/>
            </a:endParaRPr>
          </a:p>
        </p:txBody>
      </p:sp>
      <p:sp>
        <p:nvSpPr>
          <p:cNvPr id="5" name="正方形/長方形 4">
            <a:extLst>
              <a:ext uri="{FF2B5EF4-FFF2-40B4-BE49-F238E27FC236}">
                <a16:creationId xmlns:a16="http://schemas.microsoft.com/office/drawing/2014/main" id="{12CAE792-4113-11C0-DD3C-B08CCEA0A2F7}"/>
              </a:ext>
            </a:extLst>
          </p:cNvPr>
          <p:cNvSpPr/>
          <p:nvPr/>
        </p:nvSpPr>
        <p:spPr bwMode="auto">
          <a:xfrm>
            <a:off x="6609184" y="2259279"/>
            <a:ext cx="2664296" cy="3690001"/>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Times New Roman" charset="0"/>
              <a:ea typeface="ＭＳ Ｐゴシック" pitchFamily="50" charset="-128"/>
            </a:endParaRPr>
          </a:p>
        </p:txBody>
      </p:sp>
      <p:sp>
        <p:nvSpPr>
          <p:cNvPr id="6" name="正方形/長方形 5">
            <a:extLst>
              <a:ext uri="{FF2B5EF4-FFF2-40B4-BE49-F238E27FC236}">
                <a16:creationId xmlns:a16="http://schemas.microsoft.com/office/drawing/2014/main" id="{C338958E-1465-1DA6-A307-A3202AB067F0}"/>
              </a:ext>
            </a:extLst>
          </p:cNvPr>
          <p:cNvSpPr/>
          <p:nvPr/>
        </p:nvSpPr>
        <p:spPr bwMode="auto">
          <a:xfrm>
            <a:off x="3620852" y="2259279"/>
            <a:ext cx="2664296" cy="3690001"/>
          </a:xfrm>
          <a:prstGeom prst="rect">
            <a:avLst/>
          </a:prstGeom>
          <a:noFill/>
          <a:ln w="9525" cap="flat" cmpd="sng" algn="ctr">
            <a:solidFill>
              <a:schemeClr val="tx1">
                <a:lumMod val="50000"/>
                <a:lumOff val="50000"/>
              </a:schemeClr>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Times New Roman" charset="0"/>
              <a:ea typeface="ＭＳ Ｐゴシック" pitchFamily="50" charset="-128"/>
            </a:endParaRPr>
          </a:p>
        </p:txBody>
      </p:sp>
      <p:sp>
        <p:nvSpPr>
          <p:cNvPr id="7" name="正方形/長方形 6">
            <a:extLst>
              <a:ext uri="{FF2B5EF4-FFF2-40B4-BE49-F238E27FC236}">
                <a16:creationId xmlns:a16="http://schemas.microsoft.com/office/drawing/2014/main" id="{B5FAC25D-1BC6-E4F1-30D3-3D7D7EA70515}"/>
              </a:ext>
            </a:extLst>
          </p:cNvPr>
          <p:cNvSpPr/>
          <p:nvPr/>
        </p:nvSpPr>
        <p:spPr bwMode="auto">
          <a:xfrm>
            <a:off x="7185248" y="2079259"/>
            <a:ext cx="1512168" cy="360040"/>
          </a:xfrm>
          <a:prstGeom prst="rect">
            <a:avLst/>
          </a:prstGeom>
          <a:solidFill>
            <a:schemeClr val="tx1">
              <a:lumMod val="65000"/>
              <a:lumOff val="35000"/>
            </a:schemeClr>
          </a:solidFill>
          <a:ln w="9525" cap="flat" cmpd="sng" algn="ctr">
            <a:solidFill>
              <a:schemeClr val="bg2"/>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1200">
                <a:solidFill>
                  <a:schemeClr val="bg1"/>
                </a:solidFill>
              </a:rPr>
              <a:t>全機能使える</a:t>
            </a:r>
            <a:endParaRPr kumimoji="1" lang="ja-JP" altLang="en-US" sz="1200" b="0" i="0" u="none" strike="noStrike" cap="none" normalizeH="0" baseline="0" dirty="0">
              <a:ln>
                <a:noFill/>
              </a:ln>
              <a:solidFill>
                <a:schemeClr val="bg1"/>
              </a:solidFill>
              <a:effectLst/>
              <a:latin typeface="Times New Roman" charset="0"/>
              <a:ea typeface="ＭＳ Ｐゴシック" pitchFamily="50" charset="-128"/>
            </a:endParaRPr>
          </a:p>
        </p:txBody>
      </p:sp>
      <p:sp>
        <p:nvSpPr>
          <p:cNvPr id="8" name="正方形/長方形 7">
            <a:extLst>
              <a:ext uri="{FF2B5EF4-FFF2-40B4-BE49-F238E27FC236}">
                <a16:creationId xmlns:a16="http://schemas.microsoft.com/office/drawing/2014/main" id="{2293C90F-D04B-48D7-7152-DE22C2348418}"/>
              </a:ext>
            </a:extLst>
          </p:cNvPr>
          <p:cNvSpPr/>
          <p:nvPr/>
        </p:nvSpPr>
        <p:spPr bwMode="auto">
          <a:xfrm>
            <a:off x="4153477" y="2079259"/>
            <a:ext cx="1512168" cy="360040"/>
          </a:xfrm>
          <a:prstGeom prst="rect">
            <a:avLst/>
          </a:prstGeom>
          <a:solidFill>
            <a:schemeClr val="tx1">
              <a:lumMod val="65000"/>
              <a:lumOff val="35000"/>
            </a:schemeClr>
          </a:solidFill>
          <a:ln w="9525" cap="flat" cmpd="sng" algn="ctr">
            <a:solidFill>
              <a:schemeClr val="bg2"/>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1200">
                <a:solidFill>
                  <a:schemeClr val="bg1"/>
                </a:solidFill>
              </a:rPr>
              <a:t>おすすめ</a:t>
            </a:r>
            <a:r>
              <a:rPr lang="ja-JP" altLang="en-US">
                <a:solidFill>
                  <a:schemeClr val="bg1"/>
                </a:solidFill>
              </a:rPr>
              <a:t>！</a:t>
            </a:r>
            <a:endParaRPr kumimoji="1" lang="ja-JP" altLang="en-US" sz="1000" b="0" i="0" u="none" strike="noStrike" cap="none" normalizeH="0" baseline="0" dirty="0">
              <a:ln>
                <a:noFill/>
              </a:ln>
              <a:solidFill>
                <a:schemeClr val="bg1"/>
              </a:solidFill>
              <a:effectLst/>
              <a:latin typeface="Times New Roman" charset="0"/>
              <a:ea typeface="ＭＳ Ｐゴシック" pitchFamily="50" charset="-128"/>
            </a:endParaRPr>
          </a:p>
        </p:txBody>
      </p:sp>
      <p:sp>
        <p:nvSpPr>
          <p:cNvPr id="9" name="テキスト ボックス 8">
            <a:extLst>
              <a:ext uri="{FF2B5EF4-FFF2-40B4-BE49-F238E27FC236}">
                <a16:creationId xmlns:a16="http://schemas.microsoft.com/office/drawing/2014/main" id="{EF28746C-D388-6E7F-926E-4FD9CD8E413B}"/>
              </a:ext>
            </a:extLst>
          </p:cNvPr>
          <p:cNvSpPr txBox="1"/>
          <p:nvPr/>
        </p:nvSpPr>
        <p:spPr>
          <a:xfrm>
            <a:off x="920552" y="2996952"/>
            <a:ext cx="2088232" cy="2385268"/>
          </a:xfrm>
          <a:prstGeom prst="rect">
            <a:avLst/>
          </a:prstGeom>
          <a:noFill/>
        </p:spPr>
        <p:txBody>
          <a:bodyPr wrap="square" rtlCol="0">
            <a:spAutoFit/>
          </a:bodyPr>
          <a:lstStyle/>
          <a:p>
            <a:pPr algn="ctr"/>
            <a:r>
              <a:rPr kumimoji="1" lang="ja-JP" altLang="en-US" sz="1800">
                <a:latin typeface="Meiryo UI" panose="020B0604030504040204" pitchFamily="34" charset="-128"/>
                <a:ea typeface="Meiryo UI" panose="020B0604030504040204" pitchFamily="34" charset="-128"/>
              </a:rPr>
              <a:t>ベーシック</a:t>
            </a:r>
            <a:endParaRPr kumimoji="1" lang="en-US" altLang="ja-JP" sz="1800" dirty="0">
              <a:latin typeface="Meiryo UI" panose="020B0604030504040204" pitchFamily="34" charset="-128"/>
              <a:ea typeface="Meiryo UI" panose="020B0604030504040204" pitchFamily="34" charset="-128"/>
            </a:endParaRPr>
          </a:p>
          <a:p>
            <a:pPr algn="ctr"/>
            <a:endParaRPr kumimoji="1" lang="en-US" altLang="ja-JP" sz="1800" dirty="0">
              <a:latin typeface="Meiryo UI" panose="020B0604030504040204" pitchFamily="34" charset="-128"/>
              <a:ea typeface="Meiryo UI" panose="020B0604030504040204" pitchFamily="34" charset="-128"/>
            </a:endParaRPr>
          </a:p>
          <a:p>
            <a:pPr algn="ctr"/>
            <a:r>
              <a:rPr lang="en-US" altLang="ja-JP" sz="1800" b="1" dirty="0">
                <a:latin typeface="Meiryo UI" panose="020B0604030504040204" pitchFamily="34" charset="-128"/>
                <a:ea typeface="Meiryo UI" panose="020B0604030504040204" pitchFamily="34" charset="-128"/>
              </a:rPr>
              <a:t>10,000</a:t>
            </a:r>
            <a:r>
              <a:rPr lang="ja-JP" altLang="en-US" sz="1400" b="1">
                <a:latin typeface="Meiryo UI" panose="020B0604030504040204" pitchFamily="34" charset="-128"/>
                <a:ea typeface="Meiryo UI" panose="020B0604030504040204" pitchFamily="34" charset="-128"/>
              </a:rPr>
              <a:t>円</a:t>
            </a:r>
            <a:r>
              <a:rPr lang="en-US" altLang="ja-JP" sz="1400" b="1" dirty="0">
                <a:latin typeface="Meiryo UI" panose="020B0604030504040204" pitchFamily="34" charset="-128"/>
                <a:ea typeface="Meiryo UI" panose="020B0604030504040204" pitchFamily="34" charset="-128"/>
              </a:rPr>
              <a:t>/</a:t>
            </a:r>
            <a:r>
              <a:rPr lang="ja-JP" altLang="en-US" sz="1400" b="1">
                <a:latin typeface="Meiryo UI" panose="020B0604030504040204" pitchFamily="34" charset="-128"/>
                <a:ea typeface="Meiryo UI" panose="020B0604030504040204" pitchFamily="34" charset="-128"/>
              </a:rPr>
              <a:t>月</a:t>
            </a:r>
            <a:endParaRPr lang="en-US" altLang="ja-JP" sz="1400" b="1" dirty="0">
              <a:latin typeface="Meiryo UI" panose="020B0604030504040204" pitchFamily="34" charset="-128"/>
              <a:ea typeface="Meiryo UI" panose="020B0604030504040204" pitchFamily="34" charset="-128"/>
            </a:endParaRPr>
          </a:p>
          <a:p>
            <a:pPr algn="ctr"/>
            <a:r>
              <a:rPr lang="ja-JP" altLang="en-US" sz="1100" b="1">
                <a:latin typeface="Meiryo UI" panose="020B0604030504040204" pitchFamily="34" charset="-128"/>
                <a:ea typeface="Meiryo UI" panose="020B0604030504040204" pitchFamily="34" charset="-128"/>
              </a:rPr>
              <a:t>（初期費用：</a:t>
            </a:r>
            <a:r>
              <a:rPr lang="en-US" altLang="ja-JP" sz="1100" b="1" dirty="0">
                <a:latin typeface="Meiryo UI" panose="020B0604030504040204" pitchFamily="34" charset="-128"/>
                <a:ea typeface="Meiryo UI" panose="020B0604030504040204" pitchFamily="34" charset="-128"/>
              </a:rPr>
              <a:t>5</a:t>
            </a:r>
            <a:r>
              <a:rPr lang="ja-JP" altLang="en-US" sz="1100" b="1">
                <a:latin typeface="Meiryo UI" panose="020B0604030504040204" pitchFamily="34" charset="-128"/>
                <a:ea typeface="Meiryo UI" panose="020B0604030504040204" pitchFamily="34" charset="-128"/>
              </a:rPr>
              <a:t>万円）</a:t>
            </a:r>
            <a:endParaRPr lang="en-US" altLang="ja-JP" sz="1100" b="1" dirty="0">
              <a:latin typeface="Meiryo UI" panose="020B0604030504040204" pitchFamily="34" charset="-128"/>
              <a:ea typeface="Meiryo UI" panose="020B0604030504040204" pitchFamily="34" charset="-128"/>
            </a:endParaRPr>
          </a:p>
          <a:p>
            <a:endParaRPr kumimoji="1" lang="en-US" altLang="ja-JP" sz="1400" dirty="0">
              <a:latin typeface="Meiryo UI" panose="020B0604030504040204" pitchFamily="34" charset="-128"/>
              <a:ea typeface="Meiryo UI" panose="020B0604030504040204" pitchFamily="34" charset="-128"/>
            </a:endParaRPr>
          </a:p>
          <a:p>
            <a:endParaRPr lang="en-US" altLang="ja-JP" sz="1400" dirty="0">
              <a:latin typeface="Meiryo UI" panose="020B0604030504040204" pitchFamily="34" charset="-128"/>
              <a:ea typeface="Meiryo UI" panose="020B0604030504040204" pitchFamily="34" charset="-128"/>
            </a:endParaRPr>
          </a:p>
          <a:p>
            <a:r>
              <a:rPr kumimoji="1" lang="ja-JP" altLang="en-US" sz="1400">
                <a:latin typeface="Meiryo UI" panose="020B0604030504040204" pitchFamily="34" charset="-128"/>
                <a:ea typeface="Meiryo UI" panose="020B0604030504040204" pitchFamily="34" charset="-128"/>
              </a:rPr>
              <a:t>＊＊＊＊＊＊＊＊＊＊＊＊＊＊＊＊＊＊＊＊＊＊＊＊＊＊＊＊＊＊＊＊＊＊＊＊＊＊＊＊</a:t>
            </a:r>
          </a:p>
        </p:txBody>
      </p:sp>
      <p:sp>
        <p:nvSpPr>
          <p:cNvPr id="10" name="テキスト ボックス 9">
            <a:extLst>
              <a:ext uri="{FF2B5EF4-FFF2-40B4-BE49-F238E27FC236}">
                <a16:creationId xmlns:a16="http://schemas.microsoft.com/office/drawing/2014/main" id="{193FFE7B-5304-AF4B-938F-92FD039B62B6}"/>
              </a:ext>
            </a:extLst>
          </p:cNvPr>
          <p:cNvSpPr txBox="1"/>
          <p:nvPr/>
        </p:nvSpPr>
        <p:spPr>
          <a:xfrm>
            <a:off x="3908884" y="2994333"/>
            <a:ext cx="2088232" cy="2431435"/>
          </a:xfrm>
          <a:prstGeom prst="rect">
            <a:avLst/>
          </a:prstGeom>
          <a:noFill/>
        </p:spPr>
        <p:txBody>
          <a:bodyPr wrap="square" rtlCol="0">
            <a:spAutoFit/>
          </a:bodyPr>
          <a:lstStyle/>
          <a:p>
            <a:pPr algn="ctr"/>
            <a:r>
              <a:rPr lang="ja-JP" altLang="en-US" sz="1800">
                <a:latin typeface="Meiryo UI" panose="020B0604030504040204" pitchFamily="34" charset="-128"/>
                <a:ea typeface="Meiryo UI" panose="020B0604030504040204" pitchFamily="34" charset="-128"/>
              </a:rPr>
              <a:t>プロ</a:t>
            </a:r>
            <a:endParaRPr kumimoji="1" lang="en-US" altLang="ja-JP" sz="1800" dirty="0">
              <a:latin typeface="Meiryo UI" panose="020B0604030504040204" pitchFamily="34" charset="-128"/>
              <a:ea typeface="Meiryo UI" panose="020B0604030504040204" pitchFamily="34" charset="-128"/>
            </a:endParaRPr>
          </a:p>
          <a:p>
            <a:pPr algn="ctr"/>
            <a:endParaRPr kumimoji="1" lang="en-US" altLang="ja-JP" sz="1800" dirty="0">
              <a:latin typeface="Meiryo UI" panose="020B0604030504040204" pitchFamily="34" charset="-128"/>
              <a:ea typeface="Meiryo UI" panose="020B0604030504040204" pitchFamily="34" charset="-128"/>
            </a:endParaRPr>
          </a:p>
          <a:p>
            <a:pPr algn="ctr"/>
            <a:r>
              <a:rPr lang="en-US" altLang="ja-JP" sz="1800" b="1" dirty="0">
                <a:latin typeface="Meiryo UI" panose="020B0604030504040204" pitchFamily="34" charset="-128"/>
                <a:ea typeface="Meiryo UI" panose="020B0604030504040204" pitchFamily="34" charset="-128"/>
              </a:rPr>
              <a:t>30,000</a:t>
            </a:r>
            <a:r>
              <a:rPr lang="ja-JP" altLang="en-US" sz="1400" b="1">
                <a:latin typeface="Meiryo UI" panose="020B0604030504040204" pitchFamily="34" charset="-128"/>
                <a:ea typeface="Meiryo UI" panose="020B0604030504040204" pitchFamily="34" charset="-128"/>
              </a:rPr>
              <a:t>円</a:t>
            </a:r>
            <a:r>
              <a:rPr lang="en-US" altLang="ja-JP" sz="1400" b="1" dirty="0">
                <a:latin typeface="Meiryo UI" panose="020B0604030504040204" pitchFamily="34" charset="-128"/>
                <a:ea typeface="Meiryo UI" panose="020B0604030504040204" pitchFamily="34" charset="-128"/>
              </a:rPr>
              <a:t>/</a:t>
            </a:r>
            <a:r>
              <a:rPr lang="ja-JP" altLang="en-US" sz="1400" b="1">
                <a:latin typeface="Meiryo UI" panose="020B0604030504040204" pitchFamily="34" charset="-128"/>
                <a:ea typeface="Meiryo UI" panose="020B0604030504040204" pitchFamily="34" charset="-128"/>
              </a:rPr>
              <a:t>月</a:t>
            </a:r>
            <a:endParaRPr lang="en-US" altLang="ja-JP" sz="1400" b="1" dirty="0">
              <a:latin typeface="Meiryo UI" panose="020B0604030504040204" pitchFamily="34" charset="-128"/>
              <a:ea typeface="Meiryo UI" panose="020B0604030504040204" pitchFamily="34" charset="-128"/>
            </a:endParaRPr>
          </a:p>
          <a:p>
            <a:pPr algn="ctr"/>
            <a:r>
              <a:rPr lang="ja-JP" altLang="en-US" sz="1100" b="1">
                <a:latin typeface="Meiryo UI" panose="020B0604030504040204" pitchFamily="34" charset="-128"/>
                <a:ea typeface="Meiryo UI" panose="020B0604030504040204" pitchFamily="34" charset="-128"/>
              </a:rPr>
              <a:t>（初期費用：</a:t>
            </a:r>
            <a:r>
              <a:rPr lang="en-US" altLang="ja-JP" sz="1100" b="1" dirty="0">
                <a:latin typeface="Meiryo UI" panose="020B0604030504040204" pitchFamily="34" charset="-128"/>
                <a:ea typeface="Meiryo UI" panose="020B0604030504040204" pitchFamily="34" charset="-128"/>
              </a:rPr>
              <a:t>5</a:t>
            </a:r>
            <a:r>
              <a:rPr lang="ja-JP" altLang="en-US" sz="1100" b="1">
                <a:latin typeface="Meiryo UI" panose="020B0604030504040204" pitchFamily="34" charset="-128"/>
                <a:ea typeface="Meiryo UI" panose="020B0604030504040204" pitchFamily="34" charset="-128"/>
              </a:rPr>
              <a:t>万円）</a:t>
            </a:r>
            <a:endParaRPr lang="en-US" altLang="ja-JP" sz="1100" b="1" dirty="0">
              <a:latin typeface="Meiryo UI" panose="020B0604030504040204" pitchFamily="34" charset="-128"/>
              <a:ea typeface="Meiryo UI" panose="020B0604030504040204" pitchFamily="34" charset="-128"/>
            </a:endParaRPr>
          </a:p>
          <a:p>
            <a:endParaRPr kumimoji="1" lang="en-US" altLang="ja-JP" sz="1400" dirty="0">
              <a:latin typeface="Meiryo UI" panose="020B0604030504040204" pitchFamily="34" charset="-128"/>
              <a:ea typeface="Meiryo UI" panose="020B0604030504040204" pitchFamily="34" charset="-128"/>
            </a:endParaRPr>
          </a:p>
          <a:p>
            <a:endParaRPr lang="en-US" altLang="ja-JP" sz="1400" dirty="0">
              <a:latin typeface="Meiryo UI" panose="020B0604030504040204" pitchFamily="34" charset="-128"/>
              <a:ea typeface="Meiryo UI" panose="020B0604030504040204" pitchFamily="34" charset="-128"/>
            </a:endParaRPr>
          </a:p>
          <a:p>
            <a:r>
              <a:rPr kumimoji="1" lang="ja-JP" altLang="en-US" sz="1400">
                <a:latin typeface="Meiryo UI" panose="020B0604030504040204" pitchFamily="34" charset="-128"/>
                <a:ea typeface="Meiryo UI" panose="020B0604030504040204" pitchFamily="34" charset="-128"/>
              </a:rPr>
              <a:t>＊＊＊＊＊＊＊＊＊＊＊＊＊＊＊＊＊＊＊＊＊＊＊＊＊＊＊＊＊＊＊＊＊＊＊＊＊＊＊＊</a:t>
            </a:r>
          </a:p>
        </p:txBody>
      </p:sp>
      <p:sp>
        <p:nvSpPr>
          <p:cNvPr id="11" name="テキスト ボックス 10">
            <a:extLst>
              <a:ext uri="{FF2B5EF4-FFF2-40B4-BE49-F238E27FC236}">
                <a16:creationId xmlns:a16="http://schemas.microsoft.com/office/drawing/2014/main" id="{0F8AC4C4-8CB3-5DB2-F301-7571913C5B5B}"/>
              </a:ext>
            </a:extLst>
          </p:cNvPr>
          <p:cNvSpPr txBox="1"/>
          <p:nvPr/>
        </p:nvSpPr>
        <p:spPr>
          <a:xfrm>
            <a:off x="6897216" y="2978572"/>
            <a:ext cx="2088232" cy="2431435"/>
          </a:xfrm>
          <a:prstGeom prst="rect">
            <a:avLst/>
          </a:prstGeom>
          <a:noFill/>
        </p:spPr>
        <p:txBody>
          <a:bodyPr wrap="square" rtlCol="0">
            <a:spAutoFit/>
          </a:bodyPr>
          <a:lstStyle/>
          <a:p>
            <a:pPr algn="ctr"/>
            <a:r>
              <a:rPr lang="ja-JP" altLang="en-US" sz="1800">
                <a:latin typeface="Meiryo UI" panose="020B0604030504040204" pitchFamily="34" charset="-128"/>
                <a:ea typeface="Meiryo UI" panose="020B0604030504040204" pitchFamily="34" charset="-128"/>
              </a:rPr>
              <a:t>エンタープライズ</a:t>
            </a:r>
            <a:endParaRPr kumimoji="1" lang="en-US" altLang="ja-JP" sz="1800" dirty="0">
              <a:latin typeface="Meiryo UI" panose="020B0604030504040204" pitchFamily="34" charset="-128"/>
              <a:ea typeface="Meiryo UI" panose="020B0604030504040204" pitchFamily="34" charset="-128"/>
            </a:endParaRPr>
          </a:p>
          <a:p>
            <a:pPr algn="ctr"/>
            <a:endParaRPr kumimoji="1" lang="en-US" altLang="ja-JP" sz="1800" dirty="0">
              <a:latin typeface="Meiryo UI" panose="020B0604030504040204" pitchFamily="34" charset="-128"/>
              <a:ea typeface="Meiryo UI" panose="020B0604030504040204" pitchFamily="34" charset="-128"/>
            </a:endParaRPr>
          </a:p>
          <a:p>
            <a:pPr algn="ctr"/>
            <a:r>
              <a:rPr lang="en-US" altLang="ja-JP" sz="1800" b="1" dirty="0">
                <a:latin typeface="Meiryo UI" panose="020B0604030504040204" pitchFamily="34" charset="-128"/>
                <a:ea typeface="Meiryo UI" panose="020B0604030504040204" pitchFamily="34" charset="-128"/>
              </a:rPr>
              <a:t>100,000</a:t>
            </a:r>
            <a:r>
              <a:rPr lang="ja-JP" altLang="en-US" sz="1400" b="1">
                <a:latin typeface="Meiryo UI" panose="020B0604030504040204" pitchFamily="34" charset="-128"/>
                <a:ea typeface="Meiryo UI" panose="020B0604030504040204" pitchFamily="34" charset="-128"/>
              </a:rPr>
              <a:t>円</a:t>
            </a:r>
            <a:r>
              <a:rPr lang="en-US" altLang="ja-JP" sz="1400" b="1" dirty="0">
                <a:latin typeface="Meiryo UI" panose="020B0604030504040204" pitchFamily="34" charset="-128"/>
                <a:ea typeface="Meiryo UI" panose="020B0604030504040204" pitchFamily="34" charset="-128"/>
              </a:rPr>
              <a:t>/</a:t>
            </a:r>
            <a:r>
              <a:rPr lang="ja-JP" altLang="en-US" sz="1400" b="1">
                <a:latin typeface="Meiryo UI" panose="020B0604030504040204" pitchFamily="34" charset="-128"/>
                <a:ea typeface="Meiryo UI" panose="020B0604030504040204" pitchFamily="34" charset="-128"/>
              </a:rPr>
              <a:t>月</a:t>
            </a:r>
            <a:endParaRPr lang="en-US" altLang="ja-JP" sz="1400" b="1" dirty="0">
              <a:latin typeface="Meiryo UI" panose="020B0604030504040204" pitchFamily="34" charset="-128"/>
              <a:ea typeface="Meiryo UI" panose="020B0604030504040204" pitchFamily="34" charset="-128"/>
            </a:endParaRPr>
          </a:p>
          <a:p>
            <a:pPr algn="ctr"/>
            <a:r>
              <a:rPr lang="ja-JP" altLang="en-US" sz="1100" b="1">
                <a:latin typeface="Meiryo UI" panose="020B0604030504040204" pitchFamily="34" charset="-128"/>
                <a:ea typeface="Meiryo UI" panose="020B0604030504040204" pitchFamily="34" charset="-128"/>
              </a:rPr>
              <a:t>（初期費用：</a:t>
            </a:r>
            <a:r>
              <a:rPr lang="en-US" altLang="ja-JP" sz="1100" b="1" dirty="0">
                <a:latin typeface="Meiryo UI" panose="020B0604030504040204" pitchFamily="34" charset="-128"/>
                <a:ea typeface="Meiryo UI" panose="020B0604030504040204" pitchFamily="34" charset="-128"/>
              </a:rPr>
              <a:t>5</a:t>
            </a:r>
            <a:r>
              <a:rPr lang="ja-JP" altLang="en-US" sz="1100" b="1">
                <a:latin typeface="Meiryo UI" panose="020B0604030504040204" pitchFamily="34" charset="-128"/>
                <a:ea typeface="Meiryo UI" panose="020B0604030504040204" pitchFamily="34" charset="-128"/>
              </a:rPr>
              <a:t>万円）</a:t>
            </a:r>
            <a:endParaRPr lang="en-US" altLang="ja-JP" sz="1100" b="1" dirty="0">
              <a:latin typeface="Meiryo UI" panose="020B0604030504040204" pitchFamily="34" charset="-128"/>
              <a:ea typeface="Meiryo UI" panose="020B0604030504040204" pitchFamily="34" charset="-128"/>
            </a:endParaRPr>
          </a:p>
          <a:p>
            <a:endParaRPr lang="en-US" altLang="ja-JP" sz="1400" dirty="0">
              <a:latin typeface="Meiryo UI" panose="020B0604030504040204" pitchFamily="34" charset="-128"/>
              <a:ea typeface="Meiryo UI" panose="020B0604030504040204" pitchFamily="34" charset="-128"/>
            </a:endParaRPr>
          </a:p>
          <a:p>
            <a:endParaRPr lang="en-US" altLang="ja-JP" sz="1400" dirty="0">
              <a:latin typeface="Meiryo UI" panose="020B0604030504040204" pitchFamily="34" charset="-128"/>
              <a:ea typeface="Meiryo UI" panose="020B0604030504040204" pitchFamily="34" charset="-128"/>
            </a:endParaRPr>
          </a:p>
          <a:p>
            <a:r>
              <a:rPr kumimoji="1" lang="ja-JP" altLang="en-US" sz="1400">
                <a:latin typeface="Meiryo UI" panose="020B0604030504040204" pitchFamily="34" charset="-128"/>
                <a:ea typeface="Meiryo UI" panose="020B0604030504040204" pitchFamily="34" charset="-128"/>
              </a:rPr>
              <a:t>＊＊＊＊＊＊＊＊＊＊＊＊＊＊＊＊＊＊＊＊＊＊＊＊＊＊＊＊＊＊＊＊＊＊＊＊＊＊＊＊</a:t>
            </a:r>
          </a:p>
        </p:txBody>
      </p:sp>
    </p:spTree>
    <p:extLst>
      <p:ext uri="{BB962C8B-B14F-4D97-AF65-F5344CB8AC3E}">
        <p14:creationId xmlns:p14="http://schemas.microsoft.com/office/powerpoint/2010/main" val="1907858769"/>
      </p:ext>
    </p:extLst>
  </p:cSld>
  <p:clrMapOvr>
    <a:masterClrMapping/>
  </p:clrMapOvr>
  <p:extLst>
    <p:ext uri="{6950BFC3-D8DA-4A85-94F7-54DA5524770B}">
      <p188:commentRel xmlns:p188="http://schemas.microsoft.com/office/powerpoint/2018/8/main" r:id="rId3"/>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b="1" dirty="0">
                <a:latin typeface="Meiryo UI" panose="020B0604030504040204" pitchFamily="50" charset="-128"/>
                <a:ea typeface="Meiryo UI" panose="020B0604030504040204" pitchFamily="50" charset="-128"/>
              </a:rPr>
              <a:t>この資料について</a:t>
            </a:r>
          </a:p>
        </p:txBody>
      </p:sp>
      <p:sp>
        <p:nvSpPr>
          <p:cNvPr id="35" name="Text Box 3"/>
          <p:cNvSpPr txBox="1">
            <a:spLocks noChangeArrowheads="1"/>
          </p:cNvSpPr>
          <p:nvPr/>
        </p:nvSpPr>
        <p:spPr bwMode="auto">
          <a:xfrm>
            <a:off x="272480" y="1798186"/>
            <a:ext cx="9361040" cy="1282082"/>
          </a:xfrm>
          <a:prstGeom prst="rect">
            <a:avLst/>
          </a:prstGeom>
          <a:noFill/>
          <a:ln w="9525">
            <a:noFill/>
            <a:miter lim="800000"/>
            <a:headEnd/>
            <a:tailEnd/>
          </a:ln>
        </p:spPr>
        <p:txBody>
          <a:bodyPr wrap="square">
            <a:spAutoFit/>
          </a:bodyPr>
          <a:lstStyle/>
          <a:p>
            <a:pPr>
              <a:lnSpc>
                <a:spcPts val="2400"/>
              </a:lnSpc>
            </a:pPr>
            <a:r>
              <a:rPr lang="ja-JP" altLang="en-US" sz="1400" dirty="0">
                <a:solidFill>
                  <a:schemeClr val="tx1">
                    <a:lumMod val="95000"/>
                    <a:lumOff val="5000"/>
                  </a:schemeClr>
                </a:solidFill>
                <a:latin typeface="Meiryo UI" pitchFamily="50" charset="-128"/>
                <a:ea typeface="Meiryo UI" pitchFamily="50" charset="-128"/>
                <a:cs typeface="Meiryo UI" pitchFamily="50" charset="-128"/>
              </a:rPr>
              <a:t>この資料</a:t>
            </a:r>
            <a:r>
              <a:rPr lang="ja-JP" altLang="en-US" sz="1400">
                <a:solidFill>
                  <a:schemeClr val="tx1">
                    <a:lumMod val="95000"/>
                    <a:lumOff val="5000"/>
                  </a:schemeClr>
                </a:solidFill>
                <a:latin typeface="Meiryo UI" pitchFamily="50" charset="-128"/>
                <a:ea typeface="Meiryo UI" pitchFamily="50" charset="-128"/>
                <a:cs typeface="Meiryo UI" pitchFamily="50" charset="-128"/>
              </a:rPr>
              <a:t>は、株式会社</a:t>
            </a:r>
            <a:r>
              <a:rPr lang="en-US" altLang="ja-JP" sz="1400" dirty="0">
                <a:solidFill>
                  <a:schemeClr val="tx1">
                    <a:lumMod val="95000"/>
                    <a:lumOff val="5000"/>
                  </a:schemeClr>
                </a:solidFill>
                <a:latin typeface="Meiryo UI" pitchFamily="50" charset="-128"/>
                <a:ea typeface="Meiryo UI" pitchFamily="50" charset="-128"/>
                <a:cs typeface="Meiryo UI" pitchFamily="50" charset="-128"/>
              </a:rPr>
              <a:t>ALUHA</a:t>
            </a:r>
            <a:r>
              <a:rPr lang="ja-JP" altLang="en-US" sz="1400">
                <a:solidFill>
                  <a:schemeClr val="tx1">
                    <a:lumMod val="95000"/>
                    <a:lumOff val="5000"/>
                  </a:schemeClr>
                </a:solidFill>
                <a:latin typeface="Meiryo UI" pitchFamily="50" charset="-128"/>
                <a:ea typeface="Meiryo UI" pitchFamily="50" charset="-128"/>
                <a:cs typeface="Meiryo UI" pitchFamily="50" charset="-128"/>
              </a:rPr>
              <a:t>にて作成した、営業提案書のサンプルです。</a:t>
            </a:r>
            <a:r>
              <a:rPr lang="en-US" altLang="ja-JP" sz="1400" dirty="0" err="1">
                <a:solidFill>
                  <a:schemeClr val="tx1">
                    <a:lumMod val="95000"/>
                    <a:lumOff val="5000"/>
                  </a:schemeClr>
                </a:solidFill>
                <a:latin typeface="Meiryo UI" pitchFamily="50" charset="-128"/>
                <a:ea typeface="Meiryo UI" pitchFamily="50" charset="-128"/>
                <a:cs typeface="Meiryo UI" pitchFamily="50" charset="-128"/>
              </a:rPr>
              <a:t>BtoB</a:t>
            </a:r>
            <a:r>
              <a:rPr lang="ja-JP" altLang="en-US" sz="1400">
                <a:solidFill>
                  <a:schemeClr val="tx1">
                    <a:lumMod val="95000"/>
                    <a:lumOff val="5000"/>
                  </a:schemeClr>
                </a:solidFill>
                <a:latin typeface="Meiryo UI" pitchFamily="50" charset="-128"/>
                <a:ea typeface="Meiryo UI" pitchFamily="50" charset="-128"/>
                <a:cs typeface="Meiryo UI" pitchFamily="50" charset="-128"/>
              </a:rPr>
              <a:t>の製造業や</a:t>
            </a:r>
            <a:r>
              <a:rPr lang="en-US" altLang="ja-JP" sz="1400" dirty="0">
                <a:solidFill>
                  <a:schemeClr val="tx1">
                    <a:lumMod val="95000"/>
                    <a:lumOff val="5000"/>
                  </a:schemeClr>
                </a:solidFill>
                <a:latin typeface="Meiryo UI" pitchFamily="50" charset="-128"/>
                <a:ea typeface="Meiryo UI" pitchFamily="50" charset="-128"/>
                <a:cs typeface="Meiryo UI" pitchFamily="50" charset="-128"/>
              </a:rPr>
              <a:t>IT</a:t>
            </a:r>
            <a:r>
              <a:rPr lang="ja-JP" altLang="en-US" sz="1400">
                <a:solidFill>
                  <a:schemeClr val="tx1">
                    <a:lumMod val="95000"/>
                    <a:lumOff val="5000"/>
                  </a:schemeClr>
                </a:solidFill>
                <a:latin typeface="Meiryo UI" pitchFamily="50" charset="-128"/>
                <a:ea typeface="Meiryo UI" pitchFamily="50" charset="-128"/>
                <a:cs typeface="Meiryo UI" pitchFamily="50" charset="-128"/>
              </a:rPr>
              <a:t>企業の営業現場において、自社製品やサービスを紹介する際に活用する営業資料のサンプルとして作成しています。</a:t>
            </a:r>
            <a:endParaRPr lang="en-US" altLang="ja-JP" sz="1400" dirty="0">
              <a:solidFill>
                <a:schemeClr val="tx1">
                  <a:lumMod val="95000"/>
                  <a:lumOff val="5000"/>
                </a:schemeClr>
              </a:solidFill>
              <a:latin typeface="Meiryo UI" pitchFamily="50" charset="-128"/>
              <a:ea typeface="Meiryo UI" pitchFamily="50" charset="-128"/>
              <a:cs typeface="Meiryo UI" pitchFamily="50" charset="-128"/>
            </a:endParaRPr>
          </a:p>
          <a:p>
            <a:pPr>
              <a:lnSpc>
                <a:spcPts val="2400"/>
              </a:lnSpc>
            </a:pPr>
            <a:endParaRPr lang="en-US" altLang="ja-JP" sz="1400" dirty="0">
              <a:solidFill>
                <a:schemeClr val="tx1">
                  <a:lumMod val="95000"/>
                  <a:lumOff val="5000"/>
                </a:schemeClr>
              </a:solidFill>
              <a:latin typeface="Meiryo UI" pitchFamily="50" charset="-128"/>
              <a:ea typeface="Meiryo UI" pitchFamily="50" charset="-128"/>
              <a:cs typeface="Meiryo UI" pitchFamily="50" charset="-128"/>
            </a:endParaRPr>
          </a:p>
          <a:p>
            <a:pPr>
              <a:lnSpc>
                <a:spcPts val="2400"/>
              </a:lnSpc>
            </a:pPr>
            <a:r>
              <a:rPr lang="ja-JP" altLang="en-US" sz="1400">
                <a:solidFill>
                  <a:schemeClr val="tx1">
                    <a:lumMod val="95000"/>
                    <a:lumOff val="5000"/>
                  </a:schemeClr>
                </a:solidFill>
                <a:latin typeface="Meiryo UI" pitchFamily="50" charset="-128"/>
                <a:ea typeface="Meiryo UI" pitchFamily="50" charset="-128"/>
                <a:cs typeface="Meiryo UI" pitchFamily="50" charset="-128"/>
              </a:rPr>
              <a:t>本資料の内容を参考に御社のフォーマットに合わせて提案書を作成してください。</a:t>
            </a:r>
            <a:endParaRPr lang="en-US" altLang="ja-JP" sz="1400" dirty="0">
              <a:solidFill>
                <a:schemeClr val="tx1">
                  <a:lumMod val="95000"/>
                  <a:lumOff val="5000"/>
                </a:schemeClr>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0894504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35B32D-255B-0A0C-80F2-3C4BC3BDABFA}"/>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73BC65BC-06CE-3C29-367A-FE66A8C6AC5D}"/>
              </a:ext>
            </a:extLst>
          </p:cNvPr>
          <p:cNvSpPr>
            <a:spLocks noGrp="1"/>
          </p:cNvSpPr>
          <p:nvPr>
            <p:ph type="title"/>
          </p:nvPr>
        </p:nvSpPr>
        <p:spPr>
          <a:xfrm>
            <a:off x="272480" y="908720"/>
            <a:ext cx="9289032" cy="908720"/>
          </a:xfrm>
        </p:spPr>
        <p:txBody>
          <a:bodyPr/>
          <a:lstStyle/>
          <a:p>
            <a:r>
              <a:rPr lang="ja-JP" altLang="en-US"/>
              <a:t>今後の主な流れ</a:t>
            </a:r>
            <a:endParaRPr kumimoji="1" lang="ja-JP" altLang="en-US" dirty="0"/>
          </a:p>
        </p:txBody>
      </p:sp>
      <p:graphicFrame>
        <p:nvGraphicFramePr>
          <p:cNvPr id="3" name="表 2">
            <a:extLst>
              <a:ext uri="{FF2B5EF4-FFF2-40B4-BE49-F238E27FC236}">
                <a16:creationId xmlns:a16="http://schemas.microsoft.com/office/drawing/2014/main" id="{DF9FA13B-83A9-6ED2-5AE8-DD259701000C}"/>
              </a:ext>
            </a:extLst>
          </p:cNvPr>
          <p:cNvGraphicFramePr>
            <a:graphicFrameLocks noGrp="1"/>
          </p:cNvGraphicFramePr>
          <p:nvPr>
            <p:extLst>
              <p:ext uri="{D42A27DB-BD31-4B8C-83A1-F6EECF244321}">
                <p14:modId xmlns:p14="http://schemas.microsoft.com/office/powerpoint/2010/main" val="2066300131"/>
              </p:ext>
            </p:extLst>
          </p:nvPr>
        </p:nvGraphicFramePr>
        <p:xfrm>
          <a:off x="297810" y="2212404"/>
          <a:ext cx="9145017" cy="2891473"/>
        </p:xfrm>
        <a:graphic>
          <a:graphicData uri="http://schemas.openxmlformats.org/drawingml/2006/table">
            <a:tbl>
              <a:tblPr firstRow="1" bandRow="1">
                <a:tableStyleId>{073A0DAA-6AF3-43AB-8588-CEC1D06C72B9}</a:tableStyleId>
              </a:tblPr>
              <a:tblGrid>
                <a:gridCol w="2520280">
                  <a:extLst>
                    <a:ext uri="{9D8B030D-6E8A-4147-A177-3AD203B41FA5}">
                      <a16:colId xmlns:a16="http://schemas.microsoft.com/office/drawing/2014/main" val="544246201"/>
                    </a:ext>
                  </a:extLst>
                </a:gridCol>
                <a:gridCol w="5544616">
                  <a:extLst>
                    <a:ext uri="{9D8B030D-6E8A-4147-A177-3AD203B41FA5}">
                      <a16:colId xmlns:a16="http://schemas.microsoft.com/office/drawing/2014/main" val="2425533638"/>
                    </a:ext>
                  </a:extLst>
                </a:gridCol>
                <a:gridCol w="1080121">
                  <a:extLst>
                    <a:ext uri="{9D8B030D-6E8A-4147-A177-3AD203B41FA5}">
                      <a16:colId xmlns:a16="http://schemas.microsoft.com/office/drawing/2014/main" val="1906025459"/>
                    </a:ext>
                  </a:extLst>
                </a:gridCol>
              </a:tblGrid>
              <a:tr h="370840">
                <a:tc>
                  <a:txBody>
                    <a:bodyPr/>
                    <a:lstStyle/>
                    <a:p>
                      <a:pPr algn="ctr"/>
                      <a:r>
                        <a:rPr kumimoji="1" lang="ja-JP" altLang="en-US" sz="1400">
                          <a:latin typeface="Meiryo UI" panose="020B0604030504040204" pitchFamily="34" charset="-128"/>
                          <a:ea typeface="Meiryo UI" panose="020B0604030504040204" pitchFamily="34" charset="-128"/>
                        </a:rPr>
                        <a:t>弊社からのご支援</a:t>
                      </a:r>
                    </a:p>
                  </a:txBody>
                  <a:tcPr anchor="ctr"/>
                </a:tc>
                <a:tc>
                  <a:txBody>
                    <a:bodyPr/>
                    <a:lstStyle/>
                    <a:p>
                      <a:pPr algn="ctr"/>
                      <a:r>
                        <a:rPr kumimoji="1" lang="ja-JP" altLang="en-US" sz="1400">
                          <a:latin typeface="Meiryo UI" panose="020B0604030504040204" pitchFamily="34" charset="-128"/>
                          <a:ea typeface="Meiryo UI" panose="020B0604030504040204" pitchFamily="34" charset="-128"/>
                        </a:rPr>
                        <a:t>課題の詳細</a:t>
                      </a:r>
                    </a:p>
                  </a:txBody>
                  <a:tcPr anchor="ctr"/>
                </a:tc>
                <a:tc>
                  <a:txBody>
                    <a:bodyPr/>
                    <a:lstStyle/>
                    <a:p>
                      <a:pPr algn="ctr"/>
                      <a:r>
                        <a:rPr kumimoji="1" lang="ja-JP" altLang="en-US" sz="1400">
                          <a:latin typeface="Meiryo UI" panose="020B0604030504040204" pitchFamily="34" charset="-128"/>
                          <a:ea typeface="Meiryo UI" panose="020B0604030504040204" pitchFamily="34" charset="-128"/>
                        </a:rPr>
                        <a:t>費用</a:t>
                      </a:r>
                    </a:p>
                  </a:txBody>
                  <a:tcPr anchor="ctr"/>
                </a:tc>
                <a:extLst>
                  <a:ext uri="{0D108BD9-81ED-4DB2-BD59-A6C34878D82A}">
                    <a16:rowId xmlns:a16="http://schemas.microsoft.com/office/drawing/2014/main" val="4284334165"/>
                  </a:ext>
                </a:extLst>
              </a:tr>
              <a:tr h="370840">
                <a:tc>
                  <a:txBody>
                    <a:bodyPr/>
                    <a:lstStyle/>
                    <a:p>
                      <a:pPr algn="ctr"/>
                      <a:r>
                        <a:rPr kumimoji="1" lang="ja-JP" altLang="en-US" sz="1400">
                          <a:latin typeface="Meiryo UI" panose="020B0604030504040204" pitchFamily="34" charset="-128"/>
                          <a:ea typeface="Meiryo UI" panose="020B0604030504040204" pitchFamily="34" charset="-128"/>
                        </a:rPr>
                        <a:t>社内説明会</a:t>
                      </a:r>
                    </a:p>
                  </a:txBody>
                  <a:tcPr anchor="ctr"/>
                </a:tc>
                <a:tc>
                  <a:txBody>
                    <a:bodyPr/>
                    <a:lstStyle/>
                    <a:p>
                      <a:pPr algn="l">
                        <a:lnSpc>
                          <a:spcPct val="150000"/>
                        </a:lnSpc>
                      </a:pPr>
                      <a:r>
                        <a:rPr kumimoji="1" lang="ja-JP" altLang="en-US" sz="1400">
                          <a:latin typeface="Meiryo UI" panose="020B0604030504040204" pitchFamily="34" charset="-128"/>
                          <a:ea typeface="Meiryo UI" panose="020B0604030504040204" pitchFamily="34" charset="-128"/>
                        </a:rPr>
                        <a:t>今回ご提案した内容を、御社の関係者の方や意思決定される方に向けて、社内説明会を実施することができます。</a:t>
                      </a:r>
                      <a:endParaRPr kumimoji="1" lang="en-US" altLang="ja-JP" sz="1400" dirty="0">
                        <a:latin typeface="Meiryo UI" panose="020B0604030504040204" pitchFamily="34" charset="-128"/>
                        <a:ea typeface="Meiryo UI" panose="020B0604030504040204" pitchFamily="34" charset="-128"/>
                      </a:endParaRPr>
                    </a:p>
                  </a:txBody>
                  <a:tcPr anchor="ctr"/>
                </a:tc>
                <a:tc>
                  <a:txBody>
                    <a:bodyPr/>
                    <a:lstStyle/>
                    <a:p>
                      <a:pPr algn="ctr"/>
                      <a:r>
                        <a:rPr kumimoji="1" lang="ja-JP" altLang="en-US" sz="1400">
                          <a:latin typeface="Meiryo UI" panose="020B0604030504040204" pitchFamily="34" charset="-128"/>
                          <a:ea typeface="Meiryo UI" panose="020B0604030504040204" pitchFamily="34" charset="-128"/>
                        </a:rPr>
                        <a:t>無料</a:t>
                      </a:r>
                    </a:p>
                  </a:txBody>
                  <a:tcPr anchor="ctr"/>
                </a:tc>
                <a:extLst>
                  <a:ext uri="{0D108BD9-81ED-4DB2-BD59-A6C34878D82A}">
                    <a16:rowId xmlns:a16="http://schemas.microsoft.com/office/drawing/2014/main" val="2612924569"/>
                  </a:ext>
                </a:extLst>
              </a:tr>
              <a:tr h="370840">
                <a:tc>
                  <a:txBody>
                    <a:bodyPr/>
                    <a:lstStyle/>
                    <a:p>
                      <a:pPr algn="ctr"/>
                      <a:r>
                        <a:rPr kumimoji="1" lang="ja-JP" altLang="en-US" sz="1400">
                          <a:latin typeface="Meiryo UI" panose="020B0604030504040204" pitchFamily="34" charset="-128"/>
                          <a:ea typeface="Meiryo UI" panose="020B0604030504040204" pitchFamily="34" charset="-128"/>
                        </a:rPr>
                        <a:t>トライアル</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34" charset="-128"/>
                          <a:ea typeface="Meiryo UI" panose="020B0604030504040204" pitchFamily="34" charset="-128"/>
                        </a:rPr>
                        <a:t>＊ヶ月間、無料でご利用いただき、使用感を確認いただけます。</a:t>
                      </a:r>
                      <a:endParaRPr kumimoji="1" lang="en-US" altLang="ja-JP" sz="1400" dirty="0">
                        <a:latin typeface="Meiryo UI" panose="020B0604030504040204" pitchFamily="34" charset="-128"/>
                        <a:ea typeface="Meiryo UI" panose="020B0604030504040204" pitchFamily="34" charset="-128"/>
                      </a:endParaRPr>
                    </a:p>
                  </a:txBody>
                  <a:tcPr anchor="ctr"/>
                </a:tc>
                <a:tc>
                  <a:txBody>
                    <a:bodyPr/>
                    <a:lstStyle/>
                    <a:p>
                      <a:pPr algn="ctr"/>
                      <a:r>
                        <a:rPr kumimoji="1" lang="ja-JP" altLang="en-US" sz="1400">
                          <a:latin typeface="Meiryo UI" panose="020B0604030504040204" pitchFamily="34" charset="-128"/>
                          <a:ea typeface="Meiryo UI" panose="020B0604030504040204" pitchFamily="34" charset="-128"/>
                        </a:rPr>
                        <a:t>無料</a:t>
                      </a:r>
                    </a:p>
                  </a:txBody>
                  <a:tcPr anchor="ctr"/>
                </a:tc>
                <a:extLst>
                  <a:ext uri="{0D108BD9-81ED-4DB2-BD59-A6C34878D82A}">
                    <a16:rowId xmlns:a16="http://schemas.microsoft.com/office/drawing/2014/main" val="409450565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34" charset="-128"/>
                          <a:ea typeface="Meiryo UI" panose="020B0604030504040204" pitchFamily="34" charset="-128"/>
                        </a:rPr>
                        <a:t>試作品作り</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34" charset="-128"/>
                          <a:ea typeface="Meiryo UI" panose="020B0604030504040204" pitchFamily="34" charset="-128"/>
                        </a:rPr>
                        <a:t>＊＊＊＊＊＊＊＊＊＊＊＊＊＊＊＊＊＊＊＊＊＊＊＊＊＊＊＊＊＊＊＊＊＊＊＊＊＊＊＊＊＊＊＊＊＊＊＊＊＊＊＊＊＊＊＊＊＊＊＊＊＊＊＊＊</a:t>
                      </a:r>
                      <a:endParaRPr kumimoji="1" lang="en-US" altLang="ja-JP" sz="1400" dirty="0">
                        <a:latin typeface="Meiryo UI" panose="020B0604030504040204" pitchFamily="34" charset="-128"/>
                        <a:ea typeface="Meiryo UI" panose="020B0604030504040204" pitchFamily="34" charset="-128"/>
                      </a:endParaRPr>
                    </a:p>
                  </a:txBody>
                  <a:tcPr anchor="ctr"/>
                </a:tc>
                <a:tc>
                  <a:txBody>
                    <a:bodyPr/>
                    <a:lstStyle/>
                    <a:p>
                      <a:pPr algn="ctr"/>
                      <a:r>
                        <a:rPr kumimoji="1" lang="ja-JP" altLang="en-US" sz="1400">
                          <a:latin typeface="Meiryo UI" panose="020B0604030504040204" pitchFamily="34" charset="-128"/>
                          <a:ea typeface="Meiryo UI" panose="020B0604030504040204" pitchFamily="34" charset="-128"/>
                        </a:rPr>
                        <a:t>有料</a:t>
                      </a:r>
                    </a:p>
                  </a:txBody>
                  <a:tcPr anchor="ctr"/>
                </a:tc>
                <a:extLst>
                  <a:ext uri="{0D108BD9-81ED-4DB2-BD59-A6C34878D82A}">
                    <a16:rowId xmlns:a16="http://schemas.microsoft.com/office/drawing/2014/main" val="901354518"/>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34" charset="-128"/>
                          <a:ea typeface="Meiryo UI" panose="020B0604030504040204" pitchFamily="34" charset="-128"/>
                        </a:rPr>
                        <a: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34" charset="-128"/>
                          <a:ea typeface="Meiryo UI" panose="020B0604030504040204" pitchFamily="34" charset="-128"/>
                        </a:rPr>
                        <a:t>＊＊＊＊＊＊＊＊＊＊＊＊＊＊＊＊＊＊＊＊＊＊＊＊＊＊＊＊＊＊＊＊＊＊＊＊＊＊＊＊＊＊＊＊＊＊＊＊＊＊＊＊＊＊＊＊＊＊＊＊＊＊＊＊＊</a:t>
                      </a:r>
                      <a:endParaRPr kumimoji="1" lang="en-US" altLang="ja-JP" sz="1400" dirty="0">
                        <a:latin typeface="Meiryo UI" panose="020B0604030504040204" pitchFamily="34" charset="-128"/>
                        <a:ea typeface="Meiryo UI" panose="020B0604030504040204" pitchFamily="34" charset="-128"/>
                      </a:endParaRPr>
                    </a:p>
                  </a:txBody>
                  <a:tcPr anchor="ctr"/>
                </a:tc>
                <a:tc>
                  <a:txBody>
                    <a:bodyPr/>
                    <a:lstStyle/>
                    <a:p>
                      <a:pPr algn="ctr"/>
                      <a:r>
                        <a:rPr kumimoji="1" lang="ja-JP" altLang="en-US" sz="1400">
                          <a:latin typeface="Meiryo UI" panose="020B0604030504040204" pitchFamily="34" charset="-128"/>
                          <a:ea typeface="Meiryo UI" panose="020B0604030504040204" pitchFamily="34" charset="-128"/>
                        </a:rPr>
                        <a:t>＊＊</a:t>
                      </a:r>
                    </a:p>
                  </a:txBody>
                  <a:tcPr anchor="ctr"/>
                </a:tc>
                <a:extLst>
                  <a:ext uri="{0D108BD9-81ED-4DB2-BD59-A6C34878D82A}">
                    <a16:rowId xmlns:a16="http://schemas.microsoft.com/office/drawing/2014/main" val="2695942997"/>
                  </a:ext>
                </a:extLst>
              </a:tr>
            </a:tbl>
          </a:graphicData>
        </a:graphic>
      </p:graphicFrame>
      <p:sp>
        <p:nvSpPr>
          <p:cNvPr id="4" name="Text Box 3">
            <a:extLst>
              <a:ext uri="{FF2B5EF4-FFF2-40B4-BE49-F238E27FC236}">
                <a16:creationId xmlns:a16="http://schemas.microsoft.com/office/drawing/2014/main" id="{A432BEB8-2BBE-2088-3F29-50CE680FF8D1}"/>
              </a:ext>
            </a:extLst>
          </p:cNvPr>
          <p:cNvSpPr txBox="1">
            <a:spLocks noChangeArrowheads="1"/>
          </p:cNvSpPr>
          <p:nvPr/>
        </p:nvSpPr>
        <p:spPr bwMode="auto">
          <a:xfrm>
            <a:off x="272479" y="5268141"/>
            <a:ext cx="9145017" cy="666529"/>
          </a:xfrm>
          <a:prstGeom prst="rect">
            <a:avLst/>
          </a:prstGeom>
          <a:noFill/>
          <a:ln w="9525">
            <a:noFill/>
            <a:miter lim="800000"/>
            <a:headEnd/>
            <a:tailEnd/>
          </a:ln>
        </p:spPr>
        <p:txBody>
          <a:bodyPr wrap="square">
            <a:spAutoFit/>
          </a:bodyPr>
          <a:lstStyle/>
          <a:p>
            <a:pPr>
              <a:lnSpc>
                <a:spcPts val="2400"/>
              </a:lnSpc>
            </a:pPr>
            <a:r>
              <a:rPr lang="ja-JP" altLang="en-US" sz="1400">
                <a:solidFill>
                  <a:schemeClr val="tx1">
                    <a:lumMod val="95000"/>
                    <a:lumOff val="5000"/>
                  </a:schemeClr>
                </a:solidFill>
                <a:latin typeface="Meiryo UI" pitchFamily="50" charset="-128"/>
                <a:ea typeface="Meiryo UI" pitchFamily="50" charset="-128"/>
                <a:cs typeface="Meiryo UI" pitchFamily="50" charset="-128"/>
              </a:rPr>
              <a:t>上記は例ですが、購入検討をスムーズに進めていただくために、自分たちができることを一覧表にまとめておきましょう。</a:t>
            </a:r>
            <a:endParaRPr lang="en-US" altLang="ja-JP" sz="1400" dirty="0">
              <a:solidFill>
                <a:schemeClr val="tx1">
                  <a:lumMod val="95000"/>
                  <a:lumOff val="5000"/>
                </a:schemeClr>
              </a:solidFill>
              <a:latin typeface="Meiryo UI" pitchFamily="50" charset="-128"/>
              <a:ea typeface="Meiryo UI" pitchFamily="50" charset="-128"/>
              <a:cs typeface="Meiryo UI" pitchFamily="50" charset="-128"/>
            </a:endParaRPr>
          </a:p>
          <a:p>
            <a:pPr>
              <a:lnSpc>
                <a:spcPts val="2400"/>
              </a:lnSpc>
            </a:pPr>
            <a:r>
              <a:rPr lang="ja-JP" altLang="en-US" sz="1400">
                <a:solidFill>
                  <a:schemeClr val="tx1">
                    <a:lumMod val="95000"/>
                    <a:lumOff val="5000"/>
                  </a:schemeClr>
                </a:solidFill>
                <a:latin typeface="Meiryo UI" pitchFamily="50" charset="-128"/>
                <a:ea typeface="Meiryo UI" pitchFamily="50" charset="-128"/>
                <a:cs typeface="Meiryo UI" pitchFamily="50" charset="-128"/>
              </a:rPr>
              <a:t>こういうのがあることで、商談がストップする、長期化するようなことを防ぐことができる可能性があります。</a:t>
            </a:r>
            <a:endParaRPr lang="en-US" altLang="ja-JP" sz="1400" dirty="0">
              <a:solidFill>
                <a:schemeClr val="tx1">
                  <a:lumMod val="95000"/>
                  <a:lumOff val="5000"/>
                </a:schemeClr>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573232704"/>
      </p:ext>
    </p:extLst>
  </p:cSld>
  <p:clrMapOvr>
    <a:masterClrMapping/>
  </p:clrMapOvr>
  <p:extLst>
    <p:ext uri="{6950BFC3-D8DA-4A85-94F7-54DA5524770B}">
      <p188:commentRel xmlns:p188="http://schemas.microsoft.com/office/powerpoint/2018/8/main" r:id="rId3"/>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p:cNvSpPr>
            <a:spLocks noGrp="1"/>
          </p:cNvSpPr>
          <p:nvPr>
            <p:ph type="title"/>
          </p:nvPr>
        </p:nvSpPr>
        <p:spPr/>
        <p:txBody>
          <a:bodyPr/>
          <a:lstStyle/>
          <a:p>
            <a:pPr eaLnBrk="1" hangingPunct="1"/>
            <a:r>
              <a:rPr lang="ja-JP" altLang="en-US" dirty="0"/>
              <a:t>　</a:t>
            </a:r>
          </a:p>
        </p:txBody>
      </p:sp>
      <p:sp>
        <p:nvSpPr>
          <p:cNvPr id="9" name="タイトル 1"/>
          <p:cNvSpPr txBox="1">
            <a:spLocks/>
          </p:cNvSpPr>
          <p:nvPr/>
        </p:nvSpPr>
        <p:spPr bwMode="auto">
          <a:xfrm>
            <a:off x="0" y="1831831"/>
            <a:ext cx="9906000" cy="3600400"/>
          </a:xfrm>
          <a:prstGeom prst="rect">
            <a:avLst/>
          </a:prstGeom>
          <a:noFill/>
          <a:ln w="9525">
            <a:noFill/>
            <a:miter lim="800000"/>
            <a:headEnd/>
            <a:tailEnd/>
          </a:ln>
          <a:effectLst/>
        </p:spPr>
        <p:txBody>
          <a:bodyPr anchor="ctr"/>
          <a:lstStyle/>
          <a:p>
            <a:pPr algn="ctr">
              <a:defRPr/>
            </a:pPr>
            <a:r>
              <a:rPr lang="ja-JP" altLang="en-US" sz="4800" b="1" kern="0">
                <a:ln w="19050">
                  <a:solidFill>
                    <a:schemeClr val="tx2">
                      <a:tint val="1000"/>
                    </a:schemeClr>
                  </a:solidFill>
                  <a:prstDash val="solid"/>
                </a:ln>
                <a:effectLst>
                  <a:outerShdw blurRad="50000" dist="50800" dir="7500000" algn="tl">
                    <a:srgbClr val="000000">
                      <a:shade val="5000"/>
                      <a:alpha val="35000"/>
                    </a:srgbClr>
                  </a:outerShdw>
                </a:effectLst>
                <a:latin typeface="Meiryo UI" panose="020B0604030504040204" pitchFamily="50" charset="-128"/>
                <a:ea typeface="Meiryo UI" panose="020B0604030504040204" pitchFamily="50" charset="-128"/>
              </a:rPr>
              <a:t>会社概要</a:t>
            </a:r>
          </a:p>
        </p:txBody>
      </p:sp>
    </p:spTree>
    <p:extLst>
      <p:ext uri="{BB962C8B-B14F-4D97-AF65-F5344CB8AC3E}">
        <p14:creationId xmlns:p14="http://schemas.microsoft.com/office/powerpoint/2010/main" val="4281284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AB3F47-ADBA-BAF5-87B5-E4CE7BA56FB0}"/>
            </a:ext>
          </a:extLst>
        </p:cNvPr>
        <p:cNvGrpSpPr/>
        <p:nvPr/>
      </p:nvGrpSpPr>
      <p:grpSpPr>
        <a:xfrm>
          <a:off x="0" y="0"/>
          <a:ext cx="0" cy="0"/>
          <a:chOff x="0" y="0"/>
          <a:chExt cx="0" cy="0"/>
        </a:xfrm>
      </p:grpSpPr>
      <p:sp>
        <p:nvSpPr>
          <p:cNvPr id="2050" name="タイトル 1">
            <a:extLst>
              <a:ext uri="{FF2B5EF4-FFF2-40B4-BE49-F238E27FC236}">
                <a16:creationId xmlns:a16="http://schemas.microsoft.com/office/drawing/2014/main" id="{FBF14AF9-32E5-29F4-0DF5-9A9E8799DBBD}"/>
              </a:ext>
            </a:extLst>
          </p:cNvPr>
          <p:cNvSpPr>
            <a:spLocks noGrp="1"/>
          </p:cNvSpPr>
          <p:nvPr>
            <p:ph type="title"/>
          </p:nvPr>
        </p:nvSpPr>
        <p:spPr>
          <a:xfrm>
            <a:off x="704528" y="1218118"/>
            <a:ext cx="8825880" cy="908720"/>
          </a:xfrm>
        </p:spPr>
        <p:txBody>
          <a:bodyPr/>
          <a:lstStyle/>
          <a:p>
            <a:pPr eaLnBrk="1" hangingPunct="1"/>
            <a:r>
              <a:rPr lang="ja-JP" altLang="en-US" dirty="0"/>
              <a:t>　</a:t>
            </a:r>
          </a:p>
        </p:txBody>
      </p:sp>
      <p:sp>
        <p:nvSpPr>
          <p:cNvPr id="15" name="正方形/長方形 14">
            <a:extLst>
              <a:ext uri="{FF2B5EF4-FFF2-40B4-BE49-F238E27FC236}">
                <a16:creationId xmlns:a16="http://schemas.microsoft.com/office/drawing/2014/main" id="{2E2B48E5-9CA0-3DF5-8AF2-93D8427AC103}"/>
              </a:ext>
            </a:extLst>
          </p:cNvPr>
          <p:cNvSpPr/>
          <p:nvPr/>
        </p:nvSpPr>
        <p:spPr bwMode="auto">
          <a:xfrm>
            <a:off x="6394063" y="1903313"/>
            <a:ext cx="2808312" cy="1887019"/>
          </a:xfrm>
          <a:prstGeom prst="rect">
            <a:avLst/>
          </a:prstGeom>
          <a:solidFill>
            <a:schemeClr val="tx1">
              <a:lumMod val="50000"/>
              <a:lumOff val="50000"/>
            </a:schemeClr>
          </a:solidFill>
          <a:ln w="9525" cap="flat" cmpd="sng" algn="ctr">
            <a:solidFill>
              <a:schemeClr val="bg2"/>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0" i="0" u="none" strike="noStrike" cap="none" normalizeH="0" baseline="0">
                <a:ln>
                  <a:noFill/>
                </a:ln>
                <a:solidFill>
                  <a:schemeClr val="bg1"/>
                </a:solidFill>
                <a:effectLst/>
                <a:latin typeface="Meiryo UI" panose="020B0604030504040204" pitchFamily="34" charset="-128"/>
                <a:ea typeface="Meiryo UI" panose="020B0604030504040204" pitchFamily="34" charset="-128"/>
              </a:rPr>
              <a:t>代表者の写真など</a:t>
            </a:r>
            <a:endParaRPr kumimoji="1" lang="ja-JP" altLang="en-US" sz="1400" b="0" i="0" u="none" strike="noStrike" cap="none" normalizeH="0" baseline="0" dirty="0">
              <a:ln>
                <a:noFill/>
              </a:ln>
              <a:solidFill>
                <a:schemeClr val="bg1"/>
              </a:solidFill>
              <a:effectLst/>
              <a:latin typeface="Meiryo UI" panose="020B0604030504040204" pitchFamily="34" charset="-128"/>
              <a:ea typeface="Meiryo UI" panose="020B0604030504040204" pitchFamily="34" charset="-128"/>
            </a:endParaRPr>
          </a:p>
        </p:txBody>
      </p:sp>
      <p:sp>
        <p:nvSpPr>
          <p:cNvPr id="16" name="正方形/長方形 15">
            <a:extLst>
              <a:ext uri="{FF2B5EF4-FFF2-40B4-BE49-F238E27FC236}">
                <a16:creationId xmlns:a16="http://schemas.microsoft.com/office/drawing/2014/main" id="{616D2B31-E142-6438-E53C-B90AF6CB5BF4}"/>
              </a:ext>
            </a:extLst>
          </p:cNvPr>
          <p:cNvSpPr/>
          <p:nvPr/>
        </p:nvSpPr>
        <p:spPr bwMode="auto">
          <a:xfrm>
            <a:off x="6394063" y="4244692"/>
            <a:ext cx="2808312" cy="1887019"/>
          </a:xfrm>
          <a:prstGeom prst="rect">
            <a:avLst/>
          </a:prstGeom>
          <a:solidFill>
            <a:schemeClr val="tx1">
              <a:lumMod val="50000"/>
              <a:lumOff val="50000"/>
            </a:schemeClr>
          </a:solidFill>
          <a:ln w="9525" cap="flat" cmpd="sng" algn="ctr">
            <a:solidFill>
              <a:schemeClr val="bg2"/>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1400">
                <a:solidFill>
                  <a:schemeClr val="bg1"/>
                </a:solidFill>
                <a:latin typeface="Meiryo UI" panose="020B0604030504040204" pitchFamily="34" charset="-128"/>
                <a:ea typeface="Meiryo UI" panose="020B0604030504040204" pitchFamily="34" charset="-128"/>
              </a:rPr>
              <a:t>オフィス</a:t>
            </a:r>
            <a:r>
              <a:rPr kumimoji="1" lang="ja-JP" altLang="en-US" sz="1400" b="0" i="0" u="none" strike="noStrike" cap="none" normalizeH="0" baseline="0">
                <a:ln>
                  <a:noFill/>
                </a:ln>
                <a:solidFill>
                  <a:schemeClr val="bg1"/>
                </a:solidFill>
                <a:effectLst/>
                <a:latin typeface="Meiryo UI" panose="020B0604030504040204" pitchFamily="34" charset="-128"/>
                <a:ea typeface="Meiryo UI" panose="020B0604030504040204" pitchFamily="34" charset="-128"/>
              </a:rPr>
              <a:t>の写真など</a:t>
            </a:r>
            <a:endParaRPr kumimoji="1" lang="ja-JP" altLang="en-US" sz="1400" b="0" i="0" u="none" strike="noStrike" cap="none" normalizeH="0" baseline="0" dirty="0">
              <a:ln>
                <a:noFill/>
              </a:ln>
              <a:solidFill>
                <a:schemeClr val="bg1"/>
              </a:solidFill>
              <a:effectLst/>
              <a:latin typeface="Meiryo UI" panose="020B0604030504040204" pitchFamily="34" charset="-128"/>
              <a:ea typeface="Meiryo UI" panose="020B0604030504040204" pitchFamily="34" charset="-128"/>
            </a:endParaRPr>
          </a:p>
        </p:txBody>
      </p:sp>
      <p:sp>
        <p:nvSpPr>
          <p:cNvPr id="20" name="タイトル 1">
            <a:extLst>
              <a:ext uri="{FF2B5EF4-FFF2-40B4-BE49-F238E27FC236}">
                <a16:creationId xmlns:a16="http://schemas.microsoft.com/office/drawing/2014/main" id="{640A8CBC-6F56-7385-934D-697F391BA571}"/>
              </a:ext>
            </a:extLst>
          </p:cNvPr>
          <p:cNvSpPr txBox="1">
            <a:spLocks/>
          </p:cNvSpPr>
          <p:nvPr/>
        </p:nvSpPr>
        <p:spPr bwMode="auto">
          <a:xfrm>
            <a:off x="272480" y="864096"/>
            <a:ext cx="8825880" cy="90872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2400" b="1">
                <a:solidFill>
                  <a:schemeClr val="tx1">
                    <a:lumMod val="75000"/>
                    <a:lumOff val="25000"/>
                  </a:schemeClr>
                </a:solidFill>
                <a:effectLst>
                  <a:reflection blurRad="152400" stA="15000" endPos="43000" dist="38100" dir="5400000" sy="-100000" algn="bl" rotWithShape="0"/>
                </a:effectLst>
                <a:latin typeface="Meiryo UI" panose="020B0604030504040204" pitchFamily="50" charset="-128"/>
                <a:ea typeface="Meiryo UI" panose="020B0604030504040204" pitchFamily="50" charset="-128"/>
                <a:cs typeface="+mj-cs"/>
              </a:defRPr>
            </a:lvl1pPr>
            <a:lvl2pPr algn="l" rtl="0" eaLnBrk="0" fontAlgn="base" hangingPunct="0">
              <a:spcBef>
                <a:spcPct val="0"/>
              </a:spcBef>
              <a:spcAft>
                <a:spcPct val="0"/>
              </a:spcAft>
              <a:defRPr kumimoji="1" sz="2400">
                <a:solidFill>
                  <a:schemeClr val="bg1"/>
                </a:solidFill>
                <a:latin typeface="ヒラギノ角ゴ8等幅" pitchFamily="49" charset="-128"/>
                <a:ea typeface="ヒラギノ角ゴ8等幅" pitchFamily="49" charset="-128"/>
              </a:defRPr>
            </a:lvl2pPr>
            <a:lvl3pPr algn="l" rtl="0" eaLnBrk="0" fontAlgn="base" hangingPunct="0">
              <a:spcBef>
                <a:spcPct val="0"/>
              </a:spcBef>
              <a:spcAft>
                <a:spcPct val="0"/>
              </a:spcAft>
              <a:defRPr kumimoji="1" sz="2400">
                <a:solidFill>
                  <a:schemeClr val="bg1"/>
                </a:solidFill>
                <a:latin typeface="ヒラギノ角ゴ8等幅" pitchFamily="49" charset="-128"/>
                <a:ea typeface="ヒラギノ角ゴ8等幅" pitchFamily="49" charset="-128"/>
              </a:defRPr>
            </a:lvl3pPr>
            <a:lvl4pPr algn="l" rtl="0" eaLnBrk="0" fontAlgn="base" hangingPunct="0">
              <a:spcBef>
                <a:spcPct val="0"/>
              </a:spcBef>
              <a:spcAft>
                <a:spcPct val="0"/>
              </a:spcAft>
              <a:defRPr kumimoji="1" sz="2400">
                <a:solidFill>
                  <a:schemeClr val="bg1"/>
                </a:solidFill>
                <a:latin typeface="ヒラギノ角ゴ8等幅" pitchFamily="49" charset="-128"/>
                <a:ea typeface="ヒラギノ角ゴ8等幅" pitchFamily="49" charset="-128"/>
              </a:defRPr>
            </a:lvl4pPr>
            <a:lvl5pPr algn="l" rtl="0" eaLnBrk="0" fontAlgn="base" hangingPunct="0">
              <a:spcBef>
                <a:spcPct val="0"/>
              </a:spcBef>
              <a:spcAft>
                <a:spcPct val="0"/>
              </a:spcAft>
              <a:defRPr kumimoji="1" sz="2400">
                <a:solidFill>
                  <a:schemeClr val="bg1"/>
                </a:solidFill>
                <a:latin typeface="ヒラギノ角ゴ8等幅" pitchFamily="49" charset="-128"/>
                <a:ea typeface="ヒラギノ角ゴ8等幅" pitchFamily="49" charset="-128"/>
              </a:defRPr>
            </a:lvl5pPr>
            <a:lvl6pPr marL="457200" algn="l" rtl="0" fontAlgn="base">
              <a:spcBef>
                <a:spcPct val="0"/>
              </a:spcBef>
              <a:spcAft>
                <a:spcPct val="0"/>
              </a:spcAft>
              <a:defRPr kumimoji="1" sz="2400">
                <a:solidFill>
                  <a:schemeClr val="bg1"/>
                </a:solidFill>
                <a:latin typeface="ヒラギノ角ゴ8等幅" pitchFamily="49" charset="-128"/>
                <a:ea typeface="ヒラギノ角ゴ8等幅" pitchFamily="49" charset="-128"/>
              </a:defRPr>
            </a:lvl6pPr>
            <a:lvl7pPr marL="914400" algn="l" rtl="0" fontAlgn="base">
              <a:spcBef>
                <a:spcPct val="0"/>
              </a:spcBef>
              <a:spcAft>
                <a:spcPct val="0"/>
              </a:spcAft>
              <a:defRPr kumimoji="1" sz="2400">
                <a:solidFill>
                  <a:schemeClr val="bg1"/>
                </a:solidFill>
                <a:latin typeface="ヒラギノ角ゴ8等幅" pitchFamily="49" charset="-128"/>
                <a:ea typeface="ヒラギノ角ゴ8等幅" pitchFamily="49" charset="-128"/>
              </a:defRPr>
            </a:lvl7pPr>
            <a:lvl8pPr marL="1371600" algn="l" rtl="0" fontAlgn="base">
              <a:spcBef>
                <a:spcPct val="0"/>
              </a:spcBef>
              <a:spcAft>
                <a:spcPct val="0"/>
              </a:spcAft>
              <a:defRPr kumimoji="1" sz="2400">
                <a:solidFill>
                  <a:schemeClr val="bg1"/>
                </a:solidFill>
                <a:latin typeface="ヒラギノ角ゴ8等幅" pitchFamily="49" charset="-128"/>
                <a:ea typeface="ヒラギノ角ゴ8等幅" pitchFamily="49" charset="-128"/>
              </a:defRPr>
            </a:lvl8pPr>
            <a:lvl9pPr marL="1828800" algn="l" rtl="0" fontAlgn="base">
              <a:spcBef>
                <a:spcPct val="0"/>
              </a:spcBef>
              <a:spcAft>
                <a:spcPct val="0"/>
              </a:spcAft>
              <a:defRPr kumimoji="1" sz="2400">
                <a:solidFill>
                  <a:schemeClr val="bg1"/>
                </a:solidFill>
                <a:latin typeface="ヒラギノ角ゴ8等幅" pitchFamily="49" charset="-128"/>
                <a:ea typeface="ヒラギノ角ゴ8等幅" pitchFamily="49" charset="-128"/>
              </a:defRPr>
            </a:lvl9pPr>
          </a:lstStyle>
          <a:p>
            <a:r>
              <a:rPr lang="ja-JP" altLang="en-US" kern="0"/>
              <a:t>会社概要</a:t>
            </a:r>
            <a:endParaRPr lang="ja-JP" altLang="en-US" kern="0" dirty="0"/>
          </a:p>
        </p:txBody>
      </p:sp>
      <p:graphicFrame>
        <p:nvGraphicFramePr>
          <p:cNvPr id="2" name="表 1">
            <a:extLst>
              <a:ext uri="{FF2B5EF4-FFF2-40B4-BE49-F238E27FC236}">
                <a16:creationId xmlns:a16="http://schemas.microsoft.com/office/drawing/2014/main" id="{73ECD1C1-5711-12C8-B72B-7CE8F6EC9700}"/>
              </a:ext>
            </a:extLst>
          </p:cNvPr>
          <p:cNvGraphicFramePr>
            <a:graphicFrameLocks noGrp="1"/>
          </p:cNvGraphicFramePr>
          <p:nvPr/>
        </p:nvGraphicFramePr>
        <p:xfrm>
          <a:off x="396552" y="1903313"/>
          <a:ext cx="5545514" cy="4429760"/>
        </p:xfrm>
        <a:graphic>
          <a:graphicData uri="http://schemas.openxmlformats.org/drawingml/2006/table">
            <a:tbl>
              <a:tblPr bandRow="1">
                <a:tableStyleId>{073A0DAA-6AF3-43AB-8588-CEC1D06C72B9}</a:tableStyleId>
              </a:tblPr>
              <a:tblGrid>
                <a:gridCol w="2056857">
                  <a:extLst>
                    <a:ext uri="{9D8B030D-6E8A-4147-A177-3AD203B41FA5}">
                      <a16:colId xmlns:a16="http://schemas.microsoft.com/office/drawing/2014/main" val="151304835"/>
                    </a:ext>
                  </a:extLst>
                </a:gridCol>
                <a:gridCol w="3488657">
                  <a:extLst>
                    <a:ext uri="{9D8B030D-6E8A-4147-A177-3AD203B41FA5}">
                      <a16:colId xmlns:a16="http://schemas.microsoft.com/office/drawing/2014/main" val="1631354673"/>
                    </a:ext>
                  </a:extLst>
                </a:gridCol>
              </a:tblGrid>
              <a:tr h="370840">
                <a:tc>
                  <a:txBody>
                    <a:bodyPr/>
                    <a:lstStyle/>
                    <a:p>
                      <a:pPr algn="ctr"/>
                      <a:r>
                        <a:rPr kumimoji="1" lang="ja-JP" altLang="en-US" sz="1400">
                          <a:latin typeface="Meiryo UI" panose="020B0604030504040204" pitchFamily="34" charset="-128"/>
                          <a:ea typeface="Meiryo UI" panose="020B0604030504040204" pitchFamily="34" charset="-128"/>
                        </a:rPr>
                        <a:t>会社名</a:t>
                      </a:r>
                    </a:p>
                  </a:txBody>
                  <a:tcPr anchor="ctr"/>
                </a:tc>
                <a:tc>
                  <a:txBody>
                    <a:bodyPr/>
                    <a:lstStyle/>
                    <a:p>
                      <a:pPr algn="l"/>
                      <a:r>
                        <a:rPr kumimoji="1" lang="ja-JP" altLang="en-US" sz="1400">
                          <a:latin typeface="Meiryo UI" panose="020B0604030504040204" pitchFamily="34" charset="-128"/>
                          <a:ea typeface="Meiryo UI" panose="020B0604030504040204" pitchFamily="34" charset="-128"/>
                        </a:rPr>
                        <a:t>株式会社●●●</a:t>
                      </a:r>
                    </a:p>
                  </a:txBody>
                  <a:tcPr anchor="ctr"/>
                </a:tc>
                <a:extLst>
                  <a:ext uri="{0D108BD9-81ED-4DB2-BD59-A6C34878D82A}">
                    <a16:rowId xmlns:a16="http://schemas.microsoft.com/office/drawing/2014/main" val="1932869742"/>
                  </a:ext>
                </a:extLst>
              </a:tr>
              <a:tr h="370840">
                <a:tc>
                  <a:txBody>
                    <a:bodyPr/>
                    <a:lstStyle/>
                    <a:p>
                      <a:pPr algn="ctr"/>
                      <a:r>
                        <a:rPr kumimoji="1" lang="ja-JP" altLang="en-US" sz="1400">
                          <a:latin typeface="Meiryo UI" panose="020B0604030504040204" pitchFamily="34" charset="-128"/>
                          <a:ea typeface="Meiryo UI" panose="020B0604030504040204" pitchFamily="34" charset="-128"/>
                        </a:rPr>
                        <a:t>所在地</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34" charset="-128"/>
                          <a:ea typeface="Meiryo UI" panose="020B0604030504040204" pitchFamily="34" charset="-128"/>
                        </a:rPr>
                        <a:t>東京都●●区○○丁目△番</a:t>
                      </a:r>
                      <a:r>
                        <a:rPr kumimoji="1" lang="en-US" altLang="ja-JP" sz="1400" dirty="0">
                          <a:latin typeface="Meiryo UI" panose="020B0604030504040204" pitchFamily="34" charset="-128"/>
                          <a:ea typeface="Meiryo UI" panose="020B0604030504040204" pitchFamily="34" charset="-128"/>
                        </a:rPr>
                        <a:t>×</a:t>
                      </a:r>
                      <a:r>
                        <a:rPr kumimoji="1" lang="ja-JP" altLang="en-US" sz="1400">
                          <a:latin typeface="Meiryo UI" panose="020B0604030504040204" pitchFamily="34" charset="-128"/>
                          <a:ea typeface="Meiryo UI" panose="020B0604030504040204" pitchFamily="34" charset="-128"/>
                        </a:rPr>
                        <a:t>号</a:t>
                      </a:r>
                      <a:endParaRPr kumimoji="1" lang="en-US" altLang="ja-JP" sz="1400" dirty="0">
                        <a:latin typeface="Meiryo UI" panose="020B0604030504040204" pitchFamily="34" charset="-128"/>
                        <a:ea typeface="Meiryo UI" panose="020B0604030504040204" pitchFamily="34" charset="-128"/>
                      </a:endParaRPr>
                    </a:p>
                  </a:txBody>
                  <a:tcPr anchor="ctr"/>
                </a:tc>
                <a:extLst>
                  <a:ext uri="{0D108BD9-81ED-4DB2-BD59-A6C34878D82A}">
                    <a16:rowId xmlns:a16="http://schemas.microsoft.com/office/drawing/2014/main" val="1628577361"/>
                  </a:ext>
                </a:extLst>
              </a:tr>
              <a:tr h="370840">
                <a:tc>
                  <a:txBody>
                    <a:bodyPr/>
                    <a:lstStyle/>
                    <a:p>
                      <a:pPr algn="ctr"/>
                      <a:r>
                        <a:rPr kumimoji="1" lang="ja-JP" altLang="en-US" sz="1400">
                          <a:latin typeface="Meiryo UI" panose="020B0604030504040204" pitchFamily="34" charset="-128"/>
                          <a:ea typeface="Meiryo UI" panose="020B0604030504040204" pitchFamily="34" charset="-128"/>
                        </a:rPr>
                        <a:t>代表者名</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34" charset="-128"/>
                          <a:ea typeface="Meiryo UI" panose="020B0604030504040204" pitchFamily="34" charset="-128"/>
                        </a:rPr>
                        <a:t>代表取締役社長●●●</a:t>
                      </a:r>
                      <a:endParaRPr kumimoji="1" lang="en-US" altLang="ja-JP" sz="1400" dirty="0">
                        <a:latin typeface="Meiryo UI" panose="020B0604030504040204" pitchFamily="34" charset="-128"/>
                        <a:ea typeface="Meiryo UI" panose="020B0604030504040204" pitchFamily="34" charset="-128"/>
                      </a:endParaRPr>
                    </a:p>
                  </a:txBody>
                  <a:tcPr anchor="ctr"/>
                </a:tc>
                <a:extLst>
                  <a:ext uri="{0D108BD9-81ED-4DB2-BD59-A6C34878D82A}">
                    <a16:rowId xmlns:a16="http://schemas.microsoft.com/office/drawing/2014/main" val="2281006953"/>
                  </a:ext>
                </a:extLst>
              </a:tr>
              <a:tr h="370840">
                <a:tc>
                  <a:txBody>
                    <a:bodyPr/>
                    <a:lstStyle/>
                    <a:p>
                      <a:pPr algn="ctr"/>
                      <a:r>
                        <a:rPr kumimoji="1" lang="ja-JP" altLang="en-US" sz="1400">
                          <a:latin typeface="Meiryo UI" panose="020B0604030504040204" pitchFamily="34" charset="-128"/>
                          <a:ea typeface="Meiryo UI" panose="020B0604030504040204" pitchFamily="34" charset="-128"/>
                        </a:rPr>
                        <a:t>ミッション</a:t>
                      </a:r>
                    </a:p>
                  </a:txBody>
                  <a:tcPr anchor="ctr"/>
                </a:tc>
                <a:tc>
                  <a:txBody>
                    <a:bodyPr/>
                    <a:lstStyle/>
                    <a:p>
                      <a:pPr algn="l"/>
                      <a:r>
                        <a:rPr kumimoji="1" lang="ja-JP" altLang="en-US" sz="1400">
                          <a:latin typeface="Meiryo UI" panose="020B0604030504040204" pitchFamily="34" charset="-128"/>
                          <a:ea typeface="Meiryo UI" panose="020B0604030504040204" pitchFamily="34" charset="-128"/>
                        </a:rPr>
                        <a:t>＊＊＊の実現</a:t>
                      </a:r>
                    </a:p>
                  </a:txBody>
                  <a:tcPr anchor="ctr"/>
                </a:tc>
                <a:extLst>
                  <a:ext uri="{0D108BD9-81ED-4DB2-BD59-A6C34878D82A}">
                    <a16:rowId xmlns:a16="http://schemas.microsoft.com/office/drawing/2014/main" val="3968310318"/>
                  </a:ext>
                </a:extLst>
              </a:tr>
              <a:tr h="370840">
                <a:tc>
                  <a:txBody>
                    <a:bodyPr/>
                    <a:lstStyle/>
                    <a:p>
                      <a:pPr algn="ctr"/>
                      <a:r>
                        <a:rPr kumimoji="1" lang="ja-JP" altLang="en-US" sz="1400">
                          <a:latin typeface="Meiryo UI" panose="020B0604030504040204" pitchFamily="34" charset="-128"/>
                          <a:ea typeface="Meiryo UI" panose="020B0604030504040204" pitchFamily="34" charset="-128"/>
                        </a:rPr>
                        <a:t>事業内容</a:t>
                      </a:r>
                    </a:p>
                  </a:txBody>
                  <a:tcPr anchor="ctr"/>
                </a:tc>
                <a:tc>
                  <a:txBody>
                    <a:bodyPr/>
                    <a:lstStyle/>
                    <a:p>
                      <a:pPr marL="285750" indent="-285750" algn="l">
                        <a:buFont typeface="Arial" panose="020B0604020202020204" pitchFamily="34" charset="0"/>
                        <a:buChar char="•"/>
                      </a:pPr>
                      <a:r>
                        <a:rPr kumimoji="1" lang="ja-JP" altLang="en-US" sz="1400">
                          <a:latin typeface="Meiryo UI" panose="020B0604030504040204" pitchFamily="34" charset="-128"/>
                          <a:ea typeface="Meiryo UI" panose="020B0604030504040204" pitchFamily="34" charset="-128"/>
                        </a:rPr>
                        <a:t>＊＊＊＊＊＊</a:t>
                      </a:r>
                      <a:endParaRPr kumimoji="1" lang="en-US" altLang="ja-JP" sz="1400" dirty="0">
                        <a:latin typeface="Meiryo UI" panose="020B0604030504040204" pitchFamily="34" charset="-128"/>
                        <a:ea typeface="Meiryo UI" panose="020B0604030504040204" pitchFamily="34" charset="-128"/>
                      </a:endParaRPr>
                    </a:p>
                    <a:p>
                      <a:pPr marL="285750" indent="-285750" algn="l">
                        <a:buFont typeface="Arial" panose="020B0604020202020204" pitchFamily="34" charset="0"/>
                        <a:buChar char="•"/>
                      </a:pPr>
                      <a:r>
                        <a:rPr kumimoji="1" lang="ja-JP" altLang="en-US" sz="1400">
                          <a:latin typeface="Meiryo UI" panose="020B0604030504040204" pitchFamily="34" charset="-128"/>
                          <a:ea typeface="Meiryo UI" panose="020B0604030504040204" pitchFamily="34" charset="-128"/>
                        </a:rPr>
                        <a:t>＊＊＊＊＊</a:t>
                      </a:r>
                      <a:endParaRPr kumimoji="1" lang="en-US" altLang="ja-JP" sz="1400" dirty="0">
                        <a:latin typeface="Meiryo UI" panose="020B0604030504040204" pitchFamily="34" charset="-128"/>
                        <a:ea typeface="Meiryo UI" panose="020B0604030504040204" pitchFamily="34" charset="-128"/>
                      </a:endParaRPr>
                    </a:p>
                    <a:p>
                      <a:pPr marL="285750" indent="-285750" algn="l">
                        <a:buFont typeface="Arial" panose="020B0604020202020204" pitchFamily="34" charset="0"/>
                        <a:buChar char="•"/>
                      </a:pPr>
                      <a:r>
                        <a:rPr kumimoji="1" lang="ja-JP" altLang="en-US" sz="1400">
                          <a:latin typeface="Meiryo UI" panose="020B0604030504040204" pitchFamily="34" charset="-128"/>
                          <a:ea typeface="Meiryo UI" panose="020B0604030504040204" pitchFamily="34" charset="-128"/>
                        </a:rPr>
                        <a:t>＊＊＊＊＊＊＊</a:t>
                      </a:r>
                    </a:p>
                  </a:txBody>
                  <a:tcPr anchor="ctr"/>
                </a:tc>
                <a:extLst>
                  <a:ext uri="{0D108BD9-81ED-4DB2-BD59-A6C34878D82A}">
                    <a16:rowId xmlns:a16="http://schemas.microsoft.com/office/drawing/2014/main" val="229340346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34" charset="-128"/>
                          <a:ea typeface="Meiryo UI" panose="020B0604030504040204" pitchFamily="34" charset="-128"/>
                        </a:rPr>
                        <a:t>設立年月日</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34" charset="-128"/>
                          <a:ea typeface="Meiryo UI" panose="020B0604030504040204" pitchFamily="34" charset="-128"/>
                        </a:rPr>
                        <a:t>●●年○○月△△日</a:t>
                      </a:r>
                      <a:endParaRPr kumimoji="1" lang="en-US" altLang="ja-JP" sz="1400" dirty="0">
                        <a:latin typeface="Meiryo UI" panose="020B0604030504040204" pitchFamily="34" charset="-128"/>
                        <a:ea typeface="Meiryo UI" panose="020B0604030504040204" pitchFamily="34" charset="-128"/>
                      </a:endParaRPr>
                    </a:p>
                  </a:txBody>
                  <a:tcPr anchor="ctr"/>
                </a:tc>
                <a:extLst>
                  <a:ext uri="{0D108BD9-81ED-4DB2-BD59-A6C34878D82A}">
                    <a16:rowId xmlns:a16="http://schemas.microsoft.com/office/drawing/2014/main" val="811117046"/>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34" charset="-128"/>
                          <a:ea typeface="Meiryo UI" panose="020B0604030504040204" pitchFamily="34" charset="-128"/>
                        </a:rPr>
                        <a:t>従業員数</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34" charset="-128"/>
                          <a:ea typeface="Meiryo UI" panose="020B0604030504040204" pitchFamily="34" charset="-128"/>
                        </a:rPr>
                        <a:t>●●●</a:t>
                      </a:r>
                      <a:r>
                        <a:rPr lang="ja-JP" altLang="en-US" sz="1400">
                          <a:latin typeface="Meiryo UI" panose="020B0604030504040204" pitchFamily="34" charset="-128"/>
                          <a:ea typeface="Meiryo UI" panose="020B0604030504040204" pitchFamily="34" charset="-128"/>
                        </a:rPr>
                        <a:t>名</a:t>
                      </a:r>
                      <a:endParaRPr lang="en-US" altLang="ja-JP" sz="1400" dirty="0">
                        <a:latin typeface="Meiryo UI" panose="020B0604030504040204" pitchFamily="34" charset="-128"/>
                        <a:ea typeface="Meiryo UI" panose="020B0604030504040204" pitchFamily="34" charset="-128"/>
                      </a:endParaRPr>
                    </a:p>
                  </a:txBody>
                  <a:tcPr anchor="ctr"/>
                </a:tc>
                <a:extLst>
                  <a:ext uri="{0D108BD9-81ED-4DB2-BD59-A6C34878D82A}">
                    <a16:rowId xmlns:a16="http://schemas.microsoft.com/office/drawing/2014/main" val="2078692304"/>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34" charset="-128"/>
                          <a:ea typeface="Meiryo UI" panose="020B0604030504040204" pitchFamily="34" charset="-128"/>
                        </a:rPr>
                        <a:t>資本金</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34" charset="-128"/>
                          <a:ea typeface="Meiryo UI" panose="020B0604030504040204" pitchFamily="34" charset="-128"/>
                        </a:rPr>
                        <a:t>●●●</a:t>
                      </a:r>
                      <a:r>
                        <a:rPr lang="ja-JP" altLang="en-US" sz="1400">
                          <a:latin typeface="Meiryo UI" panose="020B0604030504040204" pitchFamily="34" charset="-128"/>
                          <a:ea typeface="Meiryo UI" panose="020B0604030504040204" pitchFamily="34" charset="-128"/>
                        </a:rPr>
                        <a:t>万円</a:t>
                      </a:r>
                      <a:endParaRPr lang="en-US" altLang="ja-JP" sz="1400" dirty="0">
                        <a:latin typeface="Meiryo UI" panose="020B0604030504040204" pitchFamily="34" charset="-128"/>
                        <a:ea typeface="Meiryo UI" panose="020B0604030504040204" pitchFamily="34" charset="-128"/>
                      </a:endParaRPr>
                    </a:p>
                  </a:txBody>
                  <a:tcPr anchor="ctr"/>
                </a:tc>
                <a:extLst>
                  <a:ext uri="{0D108BD9-81ED-4DB2-BD59-A6C34878D82A}">
                    <a16:rowId xmlns:a16="http://schemas.microsoft.com/office/drawing/2014/main" val="2676648322"/>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34" charset="-128"/>
                          <a:ea typeface="Meiryo UI" panose="020B0604030504040204" pitchFamily="34" charset="-128"/>
                        </a:rPr>
                        <a:t>主な取引先</a:t>
                      </a:r>
                    </a:p>
                  </a:txBody>
                  <a:tcPr anchor="ctr"/>
                </a:tc>
                <a:tc>
                  <a:txBody>
                    <a:bodyPr/>
                    <a:lstStyle/>
                    <a:p>
                      <a:pPr marL="285750" indent="-285750" algn="l">
                        <a:buFont typeface="Arial" panose="020B0604020202020204" pitchFamily="34" charset="0"/>
                        <a:buChar char="•"/>
                      </a:pPr>
                      <a:r>
                        <a:rPr kumimoji="1" lang="ja-JP" altLang="en-US" sz="1400">
                          <a:latin typeface="Meiryo UI" panose="020B0604030504040204" pitchFamily="34" charset="-128"/>
                          <a:ea typeface="Meiryo UI" panose="020B0604030504040204" pitchFamily="34" charset="-128"/>
                        </a:rPr>
                        <a:t>株式会社＊＊＊＊＊＊</a:t>
                      </a:r>
                      <a:endParaRPr kumimoji="1" lang="en-US" altLang="ja-JP" sz="1400" dirty="0">
                        <a:latin typeface="Meiryo UI" panose="020B0604030504040204" pitchFamily="34" charset="-128"/>
                        <a:ea typeface="Meiryo UI" panose="020B0604030504040204" pitchFamily="34" charset="-128"/>
                      </a:endParaRPr>
                    </a:p>
                    <a:p>
                      <a:pPr marL="285750" indent="-285750" algn="l">
                        <a:buFont typeface="Arial" panose="020B0604020202020204" pitchFamily="34" charset="0"/>
                        <a:buChar char="•"/>
                      </a:pPr>
                      <a:r>
                        <a:rPr kumimoji="1" lang="ja-JP" altLang="en-US" sz="1400">
                          <a:latin typeface="Meiryo UI" panose="020B0604030504040204" pitchFamily="34" charset="-128"/>
                          <a:ea typeface="Meiryo UI" panose="020B0604030504040204" pitchFamily="34" charset="-128"/>
                        </a:rPr>
                        <a:t>＊＊＊＊＊株式会社</a:t>
                      </a:r>
                      <a:endParaRPr kumimoji="1" lang="en-US" altLang="ja-JP" sz="1400" dirty="0">
                        <a:latin typeface="Meiryo UI" panose="020B0604030504040204" pitchFamily="34" charset="-128"/>
                        <a:ea typeface="Meiryo UI" panose="020B0604030504040204" pitchFamily="34" charset="-128"/>
                      </a:endParaRPr>
                    </a:p>
                    <a:p>
                      <a:pPr marL="285750" indent="-285750" algn="l">
                        <a:buFont typeface="Arial" panose="020B0604020202020204" pitchFamily="34" charset="0"/>
                        <a:buChar char="•"/>
                      </a:pPr>
                      <a:r>
                        <a:rPr kumimoji="1" lang="ja-JP" altLang="en-US" sz="1400">
                          <a:latin typeface="Meiryo UI" panose="020B0604030504040204" pitchFamily="34" charset="-128"/>
                          <a:ea typeface="Meiryo UI" panose="020B0604030504040204" pitchFamily="34" charset="-128"/>
                        </a:rPr>
                        <a:t>＊＊＊＊＊＊＊株式会社</a:t>
                      </a:r>
                    </a:p>
                  </a:txBody>
                  <a:tcPr anchor="ctr"/>
                </a:tc>
                <a:extLst>
                  <a:ext uri="{0D108BD9-81ED-4DB2-BD59-A6C34878D82A}">
                    <a16:rowId xmlns:a16="http://schemas.microsoft.com/office/drawing/2014/main" val="203961322"/>
                  </a:ext>
                </a:extLst>
              </a:tr>
              <a:tr h="370840">
                <a:tc>
                  <a:txBody>
                    <a:bodyPr/>
                    <a:lstStyle/>
                    <a:p>
                      <a:pPr algn="ctr"/>
                      <a:r>
                        <a:rPr kumimoji="1" lang="en-US" altLang="ja-JP" sz="1400" dirty="0">
                          <a:latin typeface="Meiryo UI" panose="020B0604030504040204" pitchFamily="34" charset="-128"/>
                          <a:ea typeface="Meiryo UI" panose="020B0604030504040204" pitchFamily="34" charset="-128"/>
                        </a:rPr>
                        <a:t>WEB</a:t>
                      </a:r>
                      <a:r>
                        <a:rPr kumimoji="1" lang="ja-JP" altLang="en-US" sz="1400">
                          <a:latin typeface="Meiryo UI" panose="020B0604030504040204" pitchFamily="34" charset="-128"/>
                          <a:ea typeface="Meiryo UI" panose="020B0604030504040204" pitchFamily="34" charset="-128"/>
                        </a:rPr>
                        <a:t>サイト</a:t>
                      </a:r>
                    </a:p>
                  </a:txBody>
                  <a:tcPr anchor="ctr"/>
                </a:tc>
                <a:tc>
                  <a:txBody>
                    <a:bodyPr/>
                    <a:lstStyle/>
                    <a:p>
                      <a:pPr algn="l"/>
                      <a:r>
                        <a:rPr kumimoji="1" lang="en-US" altLang="ja-JP" sz="1400" dirty="0">
                          <a:latin typeface="Meiryo UI" panose="020B0604030504040204" pitchFamily="34" charset="-128"/>
                          <a:ea typeface="Meiryo UI" panose="020B0604030504040204" pitchFamily="34" charset="-128"/>
                        </a:rPr>
                        <a:t>https://</a:t>
                      </a:r>
                      <a:r>
                        <a:rPr kumimoji="1" lang="ja-JP" altLang="en-US" sz="1400">
                          <a:latin typeface="Meiryo UI" panose="020B0604030504040204" pitchFamily="34" charset="-128"/>
                          <a:ea typeface="Meiryo UI" panose="020B0604030504040204" pitchFamily="34" charset="-128"/>
                        </a:rPr>
                        <a:t>・・・・</a:t>
                      </a:r>
                    </a:p>
                  </a:txBody>
                  <a:tcPr anchor="ctr"/>
                </a:tc>
                <a:extLst>
                  <a:ext uri="{0D108BD9-81ED-4DB2-BD59-A6C34878D82A}">
                    <a16:rowId xmlns:a16="http://schemas.microsoft.com/office/drawing/2014/main" val="3872236568"/>
                  </a:ext>
                </a:extLst>
              </a:tr>
            </a:tbl>
          </a:graphicData>
        </a:graphic>
      </p:graphicFrame>
    </p:spTree>
    <p:extLst>
      <p:ext uri="{BB962C8B-B14F-4D97-AF65-F5344CB8AC3E}">
        <p14:creationId xmlns:p14="http://schemas.microsoft.com/office/powerpoint/2010/main" val="2921411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p:cNvSpPr>
            <a:spLocks noGrp="1"/>
          </p:cNvSpPr>
          <p:nvPr>
            <p:ph type="title"/>
          </p:nvPr>
        </p:nvSpPr>
        <p:spPr/>
        <p:txBody>
          <a:bodyPr/>
          <a:lstStyle/>
          <a:p>
            <a:pPr eaLnBrk="1" hangingPunct="1"/>
            <a:r>
              <a:rPr lang="ja-JP" altLang="en-US" dirty="0"/>
              <a:t>　</a:t>
            </a:r>
          </a:p>
        </p:txBody>
      </p:sp>
      <p:sp>
        <p:nvSpPr>
          <p:cNvPr id="9" name="タイトル 1"/>
          <p:cNvSpPr txBox="1">
            <a:spLocks/>
          </p:cNvSpPr>
          <p:nvPr/>
        </p:nvSpPr>
        <p:spPr bwMode="auto">
          <a:xfrm>
            <a:off x="0" y="1831831"/>
            <a:ext cx="9906000" cy="3600400"/>
          </a:xfrm>
          <a:prstGeom prst="rect">
            <a:avLst/>
          </a:prstGeom>
          <a:noFill/>
          <a:ln w="9525">
            <a:noFill/>
            <a:miter lim="800000"/>
            <a:headEnd/>
            <a:tailEnd/>
          </a:ln>
          <a:effectLst/>
        </p:spPr>
        <p:txBody>
          <a:bodyPr anchor="ctr"/>
          <a:lstStyle/>
          <a:p>
            <a:pPr algn="ctr">
              <a:defRPr/>
            </a:pPr>
            <a:r>
              <a:rPr lang="ja-JP" altLang="en-US" sz="4800" b="1" kern="0">
                <a:ln w="19050">
                  <a:solidFill>
                    <a:schemeClr val="tx2">
                      <a:tint val="1000"/>
                    </a:schemeClr>
                  </a:solidFill>
                  <a:prstDash val="solid"/>
                </a:ln>
                <a:effectLst>
                  <a:outerShdw blurRad="50000" dist="50800" dir="7500000" algn="tl">
                    <a:srgbClr val="000000">
                      <a:shade val="5000"/>
                      <a:alpha val="35000"/>
                    </a:srgbClr>
                  </a:outerShdw>
                </a:effectLst>
                <a:latin typeface="Meiryo UI" panose="020B0604030504040204" pitchFamily="50" charset="-128"/>
                <a:ea typeface="Meiryo UI" panose="020B0604030504040204" pitchFamily="50" charset="-128"/>
              </a:rPr>
              <a:t>解決したい課題と</a:t>
            </a:r>
            <a:endParaRPr lang="en-US" altLang="ja-JP" sz="4800" b="1" kern="0" dirty="0">
              <a:ln w="19050">
                <a:solidFill>
                  <a:schemeClr val="tx2">
                    <a:tint val="1000"/>
                  </a:schemeClr>
                </a:solidFill>
                <a:prstDash val="solid"/>
              </a:ln>
              <a:effectLst>
                <a:outerShdw blurRad="50000" dist="50800" dir="7500000" algn="tl">
                  <a:srgbClr val="000000">
                    <a:shade val="5000"/>
                    <a:alpha val="35000"/>
                  </a:srgbClr>
                </a:outerShdw>
              </a:effectLst>
              <a:latin typeface="Meiryo UI" panose="020B0604030504040204" pitchFamily="50" charset="-128"/>
              <a:ea typeface="Meiryo UI" panose="020B0604030504040204" pitchFamily="50" charset="-128"/>
            </a:endParaRPr>
          </a:p>
          <a:p>
            <a:pPr algn="ctr">
              <a:defRPr/>
            </a:pPr>
            <a:r>
              <a:rPr lang="ja-JP" altLang="en-US" sz="4800" b="1" kern="0">
                <a:ln w="19050">
                  <a:solidFill>
                    <a:schemeClr val="tx2">
                      <a:tint val="1000"/>
                    </a:schemeClr>
                  </a:solidFill>
                  <a:prstDash val="solid"/>
                </a:ln>
                <a:effectLst>
                  <a:outerShdw blurRad="50000" dist="50800" dir="7500000" algn="tl">
                    <a:srgbClr val="000000">
                      <a:shade val="5000"/>
                      <a:alpha val="35000"/>
                    </a:srgbClr>
                  </a:outerShdw>
                </a:effectLst>
                <a:latin typeface="Meiryo UI" panose="020B0604030504040204" pitchFamily="50" charset="-128"/>
                <a:ea typeface="Meiryo UI" panose="020B0604030504040204" pitchFamily="50" charset="-128"/>
              </a:rPr>
              <a:t>実現したいことの整理</a:t>
            </a:r>
          </a:p>
        </p:txBody>
      </p:sp>
    </p:spTree>
    <p:extLst>
      <p:ext uri="{BB962C8B-B14F-4D97-AF65-F5344CB8AC3E}">
        <p14:creationId xmlns:p14="http://schemas.microsoft.com/office/powerpoint/2010/main" val="3335783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2480" y="908720"/>
            <a:ext cx="9289032" cy="908720"/>
          </a:xfrm>
        </p:spPr>
        <p:txBody>
          <a:bodyPr/>
          <a:lstStyle/>
          <a:p>
            <a:r>
              <a:rPr kumimoji="1" lang="ja-JP" altLang="en-US"/>
              <a:t>現状の整理と解決したい課題</a:t>
            </a:r>
            <a:endParaRPr kumimoji="1" lang="ja-JP" altLang="en-US" dirty="0"/>
          </a:p>
        </p:txBody>
      </p:sp>
      <p:sp>
        <p:nvSpPr>
          <p:cNvPr id="4" name="正方形/長方形 3">
            <a:extLst>
              <a:ext uri="{FF2B5EF4-FFF2-40B4-BE49-F238E27FC236}">
                <a16:creationId xmlns:a16="http://schemas.microsoft.com/office/drawing/2014/main" id="{7A947A11-94BC-AEE2-132A-CDD8839075FD}"/>
              </a:ext>
            </a:extLst>
          </p:cNvPr>
          <p:cNvSpPr/>
          <p:nvPr/>
        </p:nvSpPr>
        <p:spPr bwMode="auto">
          <a:xfrm>
            <a:off x="416496" y="1817440"/>
            <a:ext cx="2160240" cy="603448"/>
          </a:xfrm>
          <a:prstGeom prst="rect">
            <a:avLst/>
          </a:prstGeom>
          <a:solidFill>
            <a:srgbClr val="2DA7E5"/>
          </a:solidFill>
          <a:ln w="9525" cap="flat" cmpd="sng" algn="ctr">
            <a:no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a:ln>
                  <a:noFill/>
                </a:ln>
                <a:solidFill>
                  <a:schemeClr val="bg1"/>
                </a:solidFill>
                <a:effectLst/>
                <a:latin typeface="Meiryo UI" panose="020B0604030504040204" pitchFamily="34" charset="-128"/>
                <a:ea typeface="Meiryo UI" panose="020B0604030504040204" pitchFamily="34" charset="-128"/>
              </a:rPr>
              <a:t>達成したいこと</a:t>
            </a:r>
            <a:endParaRPr kumimoji="1" lang="en-US" altLang="ja-JP" sz="1400" b="1" i="0" u="none" strike="noStrike" cap="none" normalizeH="0" baseline="0" dirty="0">
              <a:ln>
                <a:noFill/>
              </a:ln>
              <a:solidFill>
                <a:schemeClr val="bg1"/>
              </a:solidFill>
              <a:effectLst/>
              <a:latin typeface="Meiryo UI" panose="020B0604030504040204" pitchFamily="34" charset="-128"/>
              <a:ea typeface="Meiryo UI" panose="020B0604030504040204" pitchFamily="34"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a:ln>
                  <a:noFill/>
                </a:ln>
                <a:solidFill>
                  <a:schemeClr val="bg1"/>
                </a:solidFill>
                <a:effectLst/>
                <a:latin typeface="Meiryo UI" panose="020B0604030504040204" pitchFamily="34" charset="-128"/>
                <a:ea typeface="Meiryo UI" panose="020B0604030504040204" pitchFamily="34" charset="-128"/>
              </a:rPr>
              <a:t>実現したいこと</a:t>
            </a:r>
            <a:endParaRPr kumimoji="1" lang="ja-JP" altLang="en-US" sz="1400" b="1" i="0" u="none" strike="noStrike" cap="none" normalizeH="0" baseline="0" dirty="0">
              <a:ln>
                <a:noFill/>
              </a:ln>
              <a:solidFill>
                <a:schemeClr val="bg1"/>
              </a:solidFill>
              <a:effectLst/>
              <a:latin typeface="Meiryo UI" panose="020B0604030504040204" pitchFamily="34" charset="-128"/>
              <a:ea typeface="Meiryo UI" panose="020B0604030504040204" pitchFamily="34" charset="-128"/>
            </a:endParaRPr>
          </a:p>
        </p:txBody>
      </p:sp>
      <p:sp>
        <p:nvSpPr>
          <p:cNvPr id="5" name="正方形/長方形 4">
            <a:extLst>
              <a:ext uri="{FF2B5EF4-FFF2-40B4-BE49-F238E27FC236}">
                <a16:creationId xmlns:a16="http://schemas.microsoft.com/office/drawing/2014/main" id="{2F405FF9-AB36-FE17-14F2-90D4A2CC7FEA}"/>
              </a:ext>
            </a:extLst>
          </p:cNvPr>
          <p:cNvSpPr/>
          <p:nvPr/>
        </p:nvSpPr>
        <p:spPr bwMode="auto">
          <a:xfrm>
            <a:off x="2712886" y="1817440"/>
            <a:ext cx="6920633" cy="603448"/>
          </a:xfrm>
          <a:prstGeom prst="rect">
            <a:avLst/>
          </a:prstGeom>
          <a:solidFill>
            <a:schemeClr val="bg1"/>
          </a:solidFill>
          <a:ln w="9525" cap="flat" cmpd="sng" algn="ctr">
            <a:solidFill>
              <a:srgbClr val="2DA7E5"/>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000" b="1" i="0" u="none" strike="noStrike" cap="none" normalizeH="0" baseline="0">
                <a:ln>
                  <a:noFill/>
                </a:ln>
                <a:effectLst/>
                <a:latin typeface="Meiryo UI" panose="020B0604030504040204" pitchFamily="34" charset="-128"/>
                <a:ea typeface="Meiryo UI" panose="020B0604030504040204" pitchFamily="34" charset="-128"/>
              </a:rPr>
              <a:t>＊＊＊＊＊＊＊＊＊＊＊＊＊＊</a:t>
            </a:r>
            <a:endParaRPr kumimoji="1" lang="ja-JP" altLang="en-US" sz="2000" b="1" i="0" u="none" strike="noStrike" cap="none" normalizeH="0" baseline="0" dirty="0">
              <a:ln>
                <a:noFill/>
              </a:ln>
              <a:effectLst/>
              <a:latin typeface="Meiryo UI" panose="020B0604030504040204" pitchFamily="34" charset="-128"/>
              <a:ea typeface="Meiryo UI" panose="020B0604030504040204" pitchFamily="34" charset="-128"/>
            </a:endParaRPr>
          </a:p>
        </p:txBody>
      </p:sp>
      <p:graphicFrame>
        <p:nvGraphicFramePr>
          <p:cNvPr id="7" name="表 6">
            <a:extLst>
              <a:ext uri="{FF2B5EF4-FFF2-40B4-BE49-F238E27FC236}">
                <a16:creationId xmlns:a16="http://schemas.microsoft.com/office/drawing/2014/main" id="{F3057A6B-E7E5-C3D0-BC1C-08DFC1B096AD}"/>
              </a:ext>
            </a:extLst>
          </p:cNvPr>
          <p:cNvGraphicFramePr>
            <a:graphicFrameLocks noGrp="1"/>
          </p:cNvGraphicFramePr>
          <p:nvPr>
            <p:extLst>
              <p:ext uri="{D42A27DB-BD31-4B8C-83A1-F6EECF244321}">
                <p14:modId xmlns:p14="http://schemas.microsoft.com/office/powerpoint/2010/main" val="374783439"/>
              </p:ext>
            </p:extLst>
          </p:nvPr>
        </p:nvGraphicFramePr>
        <p:xfrm>
          <a:off x="416496" y="2852936"/>
          <a:ext cx="9145017" cy="3130233"/>
        </p:xfrm>
        <a:graphic>
          <a:graphicData uri="http://schemas.openxmlformats.org/drawingml/2006/table">
            <a:tbl>
              <a:tblPr firstRow="1" bandRow="1">
                <a:tableStyleId>{073A0DAA-6AF3-43AB-8588-CEC1D06C72B9}</a:tableStyleId>
              </a:tblPr>
              <a:tblGrid>
                <a:gridCol w="576064">
                  <a:extLst>
                    <a:ext uri="{9D8B030D-6E8A-4147-A177-3AD203B41FA5}">
                      <a16:colId xmlns:a16="http://schemas.microsoft.com/office/drawing/2014/main" val="3425820009"/>
                    </a:ext>
                  </a:extLst>
                </a:gridCol>
                <a:gridCol w="1800200">
                  <a:extLst>
                    <a:ext uri="{9D8B030D-6E8A-4147-A177-3AD203B41FA5}">
                      <a16:colId xmlns:a16="http://schemas.microsoft.com/office/drawing/2014/main" val="544246201"/>
                    </a:ext>
                  </a:extLst>
                </a:gridCol>
                <a:gridCol w="6768753">
                  <a:extLst>
                    <a:ext uri="{9D8B030D-6E8A-4147-A177-3AD203B41FA5}">
                      <a16:colId xmlns:a16="http://schemas.microsoft.com/office/drawing/2014/main" val="2425533638"/>
                    </a:ext>
                  </a:extLst>
                </a:gridCol>
              </a:tblGrid>
              <a:tr h="370840">
                <a:tc>
                  <a:txBody>
                    <a:bodyPr/>
                    <a:lstStyle/>
                    <a:p>
                      <a:pPr algn="ctr"/>
                      <a:endParaRPr kumimoji="1" lang="ja-JP" altLang="en-US" sz="1400">
                        <a:latin typeface="Meiryo UI" panose="020B0604030504040204" pitchFamily="34" charset="-128"/>
                        <a:ea typeface="Meiryo UI" panose="020B0604030504040204" pitchFamily="34" charset="-128"/>
                      </a:endParaRPr>
                    </a:p>
                  </a:txBody>
                  <a:tcPr anchor="ctr"/>
                </a:tc>
                <a:tc>
                  <a:txBody>
                    <a:bodyPr/>
                    <a:lstStyle/>
                    <a:p>
                      <a:pPr algn="ctr"/>
                      <a:r>
                        <a:rPr kumimoji="1" lang="ja-JP" altLang="en-US" sz="1400">
                          <a:latin typeface="Meiryo UI" panose="020B0604030504040204" pitchFamily="34" charset="-128"/>
                          <a:ea typeface="Meiryo UI" panose="020B0604030504040204" pitchFamily="34" charset="-128"/>
                        </a:rPr>
                        <a:t>できない理由・課題</a:t>
                      </a:r>
                    </a:p>
                  </a:txBody>
                  <a:tcPr anchor="ctr"/>
                </a:tc>
                <a:tc>
                  <a:txBody>
                    <a:bodyPr/>
                    <a:lstStyle/>
                    <a:p>
                      <a:pPr algn="ctr"/>
                      <a:r>
                        <a:rPr kumimoji="1" lang="ja-JP" altLang="en-US" sz="1400">
                          <a:latin typeface="Meiryo UI" panose="020B0604030504040204" pitchFamily="34" charset="-128"/>
                          <a:ea typeface="Meiryo UI" panose="020B0604030504040204" pitchFamily="34" charset="-128"/>
                        </a:rPr>
                        <a:t>課題の詳細</a:t>
                      </a:r>
                    </a:p>
                  </a:txBody>
                  <a:tcPr anchor="ctr"/>
                </a:tc>
                <a:extLst>
                  <a:ext uri="{0D108BD9-81ED-4DB2-BD59-A6C34878D82A}">
                    <a16:rowId xmlns:a16="http://schemas.microsoft.com/office/drawing/2014/main" val="4284334165"/>
                  </a:ext>
                </a:extLst>
              </a:tr>
              <a:tr h="370840">
                <a:tc>
                  <a:txBody>
                    <a:bodyPr/>
                    <a:lstStyle/>
                    <a:p>
                      <a:pPr algn="ctr"/>
                      <a:r>
                        <a:rPr kumimoji="1" lang="ja-JP" altLang="en-US" sz="1400">
                          <a:latin typeface="Meiryo UI" panose="020B0604030504040204" pitchFamily="34" charset="-128"/>
                          <a:ea typeface="Meiryo UI" panose="020B0604030504040204" pitchFamily="34" charset="-128"/>
                        </a:rPr>
                        <a:t>１</a:t>
                      </a:r>
                    </a:p>
                  </a:txBody>
                  <a:tcPr anchor="ctr"/>
                </a:tc>
                <a:tc>
                  <a:txBody>
                    <a:bodyPr/>
                    <a:lstStyle/>
                    <a:p>
                      <a:pPr algn="ctr"/>
                      <a:r>
                        <a:rPr kumimoji="1" lang="ja-JP" altLang="en-US" sz="1400">
                          <a:latin typeface="Meiryo UI" panose="020B0604030504040204" pitchFamily="34" charset="-128"/>
                          <a:ea typeface="Meiryo UI" panose="020B0604030504040204" pitchFamily="34" charset="-128"/>
                        </a:rPr>
                        <a:t>＊＊＊＊ができない</a:t>
                      </a:r>
                    </a:p>
                  </a:txBody>
                  <a:tcPr anchor="ctr"/>
                </a:tc>
                <a:tc>
                  <a:txBody>
                    <a:bodyPr/>
                    <a:lstStyle/>
                    <a:p>
                      <a:pPr algn="l">
                        <a:lnSpc>
                          <a:spcPct val="150000"/>
                        </a:lnSpc>
                      </a:pPr>
                      <a:r>
                        <a:rPr kumimoji="1" lang="ja-JP" altLang="en-US" sz="1400">
                          <a:latin typeface="Meiryo UI" panose="020B0604030504040204" pitchFamily="34" charset="-128"/>
                          <a:ea typeface="Meiryo UI" panose="020B0604030504040204" pitchFamily="34" charset="-128"/>
                        </a:rPr>
                        <a:t>＊＊＊＊＊＊＊＊＊＊＊＊＊＊＊＊＊＊＊＊＊＊＊＊＊＊＊＊＊＊＊＊＊＊＊＊＊＊＊＊＊＊＊＊＊＊＊＊＊＊＊＊＊＊＊＊＊＊＊＊＊＊＊＊＊</a:t>
                      </a:r>
                      <a:endParaRPr kumimoji="1" lang="en-US" altLang="ja-JP" sz="1400" dirty="0">
                        <a:latin typeface="Meiryo UI" panose="020B0604030504040204" pitchFamily="34" charset="-128"/>
                        <a:ea typeface="Meiryo UI" panose="020B0604030504040204" pitchFamily="34" charset="-128"/>
                      </a:endParaRPr>
                    </a:p>
                  </a:txBody>
                  <a:tcPr anchor="ctr"/>
                </a:tc>
                <a:extLst>
                  <a:ext uri="{0D108BD9-81ED-4DB2-BD59-A6C34878D82A}">
                    <a16:rowId xmlns:a16="http://schemas.microsoft.com/office/drawing/2014/main" val="2612924569"/>
                  </a:ext>
                </a:extLst>
              </a:tr>
              <a:tr h="370840">
                <a:tc>
                  <a:txBody>
                    <a:bodyPr/>
                    <a:lstStyle/>
                    <a:p>
                      <a:pPr algn="ctr"/>
                      <a:r>
                        <a:rPr kumimoji="1" lang="ja-JP" altLang="en-US" sz="1400">
                          <a:latin typeface="Meiryo UI" panose="020B0604030504040204" pitchFamily="34" charset="-128"/>
                          <a:ea typeface="Meiryo UI" panose="020B0604030504040204" pitchFamily="34" charset="-128"/>
                        </a:rPr>
                        <a:t>２</a:t>
                      </a:r>
                    </a:p>
                  </a:txBody>
                  <a:tcPr anchor="ctr"/>
                </a:tc>
                <a:tc>
                  <a:txBody>
                    <a:bodyPr/>
                    <a:lstStyle/>
                    <a:p>
                      <a:pPr algn="ctr"/>
                      <a:r>
                        <a:rPr kumimoji="1" lang="ja-JP" altLang="en-US" sz="1400">
                          <a:latin typeface="Meiryo UI" panose="020B0604030504040204" pitchFamily="34" charset="-128"/>
                          <a:ea typeface="Meiryo UI" panose="020B0604030504040204" pitchFamily="34" charset="-128"/>
                        </a:rPr>
                        <a: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34" charset="-128"/>
                          <a:ea typeface="Meiryo UI" panose="020B0604030504040204" pitchFamily="34" charset="-128"/>
                        </a:rPr>
                        <a:t>＊＊＊＊＊＊＊＊＊＊＊＊＊＊＊＊＊＊＊＊＊＊＊＊＊＊＊＊＊＊＊＊＊＊＊＊＊＊＊＊＊＊＊＊＊＊＊＊＊＊＊＊＊＊＊＊＊＊＊＊＊＊＊＊＊</a:t>
                      </a:r>
                      <a:endParaRPr kumimoji="1" lang="en-US" altLang="ja-JP" sz="1400" dirty="0">
                        <a:latin typeface="Meiryo UI" panose="020B0604030504040204" pitchFamily="34" charset="-128"/>
                        <a:ea typeface="Meiryo UI" panose="020B0604030504040204" pitchFamily="34" charset="-128"/>
                      </a:endParaRPr>
                    </a:p>
                  </a:txBody>
                  <a:tcPr anchor="ctr"/>
                </a:tc>
                <a:extLst>
                  <a:ext uri="{0D108BD9-81ED-4DB2-BD59-A6C34878D82A}">
                    <a16:rowId xmlns:a16="http://schemas.microsoft.com/office/drawing/2014/main" val="409450565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34" charset="-128"/>
                          <a:ea typeface="Meiryo UI" panose="020B0604030504040204" pitchFamily="34" charset="-128"/>
                        </a:rPr>
                        <a:t>３</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34" charset="-128"/>
                          <a:ea typeface="Meiryo UI" panose="020B0604030504040204" pitchFamily="34" charset="-128"/>
                        </a:rPr>
                        <a: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34" charset="-128"/>
                          <a:ea typeface="Meiryo UI" panose="020B0604030504040204" pitchFamily="34" charset="-128"/>
                        </a:rPr>
                        <a:t>＊＊＊＊＊＊＊＊＊＊＊＊＊＊＊＊＊＊＊＊＊＊＊＊＊＊＊＊＊＊＊＊＊＊＊＊＊＊＊＊＊＊＊＊＊＊＊＊＊＊＊＊＊＊＊＊＊＊＊＊＊＊＊＊＊</a:t>
                      </a:r>
                      <a:endParaRPr kumimoji="1" lang="en-US" altLang="ja-JP" sz="1400" dirty="0">
                        <a:latin typeface="Meiryo UI" panose="020B0604030504040204" pitchFamily="34" charset="-128"/>
                        <a:ea typeface="Meiryo UI" panose="020B0604030504040204" pitchFamily="34" charset="-128"/>
                      </a:endParaRPr>
                    </a:p>
                  </a:txBody>
                  <a:tcPr anchor="ctr"/>
                </a:tc>
                <a:extLst>
                  <a:ext uri="{0D108BD9-81ED-4DB2-BD59-A6C34878D82A}">
                    <a16:rowId xmlns:a16="http://schemas.microsoft.com/office/drawing/2014/main" val="901354518"/>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34" charset="-128"/>
                          <a:ea typeface="Meiryo UI" panose="020B0604030504040204" pitchFamily="34" charset="-128"/>
                        </a:rPr>
                        <a:t>４</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34" charset="-128"/>
                          <a:ea typeface="Meiryo UI" panose="020B0604030504040204" pitchFamily="34" charset="-128"/>
                        </a:rPr>
                        <a: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34" charset="-128"/>
                          <a:ea typeface="Meiryo UI" panose="020B0604030504040204" pitchFamily="34" charset="-128"/>
                        </a:rPr>
                        <a:t>＊＊＊＊＊＊＊＊＊＊＊＊＊＊＊＊＊＊＊＊＊＊＊＊＊＊＊＊＊＊＊＊＊＊＊＊＊＊＊＊＊＊＊＊＊＊＊＊＊＊＊＊＊＊＊＊＊＊＊＊＊＊＊＊＊</a:t>
                      </a:r>
                      <a:endParaRPr kumimoji="1" lang="en-US" altLang="ja-JP" sz="1400" dirty="0">
                        <a:latin typeface="Meiryo UI" panose="020B0604030504040204" pitchFamily="34" charset="-128"/>
                        <a:ea typeface="Meiryo UI" panose="020B0604030504040204" pitchFamily="34" charset="-128"/>
                      </a:endParaRPr>
                    </a:p>
                  </a:txBody>
                  <a:tcPr anchor="ctr"/>
                </a:tc>
                <a:extLst>
                  <a:ext uri="{0D108BD9-81ED-4DB2-BD59-A6C34878D82A}">
                    <a16:rowId xmlns:a16="http://schemas.microsoft.com/office/drawing/2014/main" val="2695942997"/>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34" charset="-128"/>
                          <a:ea typeface="Meiryo UI" panose="020B0604030504040204" pitchFamily="34" charset="-128"/>
                        </a:rPr>
                        <a:t>５</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34" charset="-128"/>
                          <a:ea typeface="Meiryo UI" panose="020B0604030504040204" pitchFamily="34" charset="-128"/>
                        </a:rPr>
                        <a: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a:latin typeface="Meiryo UI" panose="020B0604030504040204" pitchFamily="34" charset="-128"/>
                          <a:ea typeface="Meiryo UI" panose="020B0604030504040204" pitchFamily="34" charset="-128"/>
                        </a:rPr>
                        <a:t>＊＊＊＊＊＊＊＊＊＊＊＊＊＊＊＊＊＊＊＊＊＊＊＊＊＊＊＊＊＊＊＊＊＊＊＊＊＊＊＊＊＊＊＊＊＊＊＊＊＊＊＊＊＊＊＊＊＊＊＊＊＊＊＊＊</a:t>
                      </a:r>
                      <a:endParaRPr kumimoji="1" lang="en-US" altLang="ja-JP" sz="1400" dirty="0">
                        <a:latin typeface="Meiryo UI" panose="020B0604030504040204" pitchFamily="34" charset="-128"/>
                        <a:ea typeface="Meiryo UI" panose="020B0604030504040204" pitchFamily="34" charset="-128"/>
                      </a:endParaRPr>
                    </a:p>
                  </a:txBody>
                  <a:tcPr anchor="ctr"/>
                </a:tc>
                <a:extLst>
                  <a:ext uri="{0D108BD9-81ED-4DB2-BD59-A6C34878D82A}">
                    <a16:rowId xmlns:a16="http://schemas.microsoft.com/office/drawing/2014/main" val="2452829487"/>
                  </a:ext>
                </a:extLst>
              </a:tr>
            </a:tbl>
          </a:graphicData>
        </a:graphic>
      </p:graphicFrame>
    </p:spTree>
    <p:extLst>
      <p:ext uri="{BB962C8B-B14F-4D97-AF65-F5344CB8AC3E}">
        <p14:creationId xmlns:p14="http://schemas.microsoft.com/office/powerpoint/2010/main" val="3657444065"/>
      </p:ext>
    </p:extLst>
  </p:cSld>
  <p:clrMapOvr>
    <a:masterClrMapping/>
  </p:clrMapOvr>
  <p:extLst>
    <p:ext uri="{6950BFC3-D8DA-4A85-94F7-54DA5524770B}">
      <p188:commentRel xmlns:p188="http://schemas.microsoft.com/office/powerpoint/2018/8/main" r:id="rId3"/>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A0BA86-E64B-D688-D506-484A2552788F}"/>
            </a:ext>
          </a:extLst>
        </p:cNvPr>
        <p:cNvGrpSpPr/>
        <p:nvPr/>
      </p:nvGrpSpPr>
      <p:grpSpPr>
        <a:xfrm>
          <a:off x="0" y="0"/>
          <a:ext cx="0" cy="0"/>
          <a:chOff x="0" y="0"/>
          <a:chExt cx="0" cy="0"/>
        </a:xfrm>
      </p:grpSpPr>
      <p:sp>
        <p:nvSpPr>
          <p:cNvPr id="2050" name="タイトル 1">
            <a:extLst>
              <a:ext uri="{FF2B5EF4-FFF2-40B4-BE49-F238E27FC236}">
                <a16:creationId xmlns:a16="http://schemas.microsoft.com/office/drawing/2014/main" id="{6364FBDF-5197-E3CF-14E6-A55C0B3C5D7A}"/>
              </a:ext>
            </a:extLst>
          </p:cNvPr>
          <p:cNvSpPr>
            <a:spLocks noGrp="1"/>
          </p:cNvSpPr>
          <p:nvPr>
            <p:ph type="title"/>
          </p:nvPr>
        </p:nvSpPr>
        <p:spPr/>
        <p:txBody>
          <a:bodyPr/>
          <a:lstStyle/>
          <a:p>
            <a:pPr eaLnBrk="1" hangingPunct="1"/>
            <a:r>
              <a:rPr lang="ja-JP" altLang="en-US" dirty="0"/>
              <a:t>　</a:t>
            </a:r>
          </a:p>
        </p:txBody>
      </p:sp>
      <p:sp>
        <p:nvSpPr>
          <p:cNvPr id="9" name="タイトル 1">
            <a:extLst>
              <a:ext uri="{FF2B5EF4-FFF2-40B4-BE49-F238E27FC236}">
                <a16:creationId xmlns:a16="http://schemas.microsoft.com/office/drawing/2014/main" id="{1658DF0D-2305-D005-EA6C-B173EB340FC7}"/>
              </a:ext>
            </a:extLst>
          </p:cNvPr>
          <p:cNvSpPr txBox="1">
            <a:spLocks/>
          </p:cNvSpPr>
          <p:nvPr/>
        </p:nvSpPr>
        <p:spPr bwMode="auto">
          <a:xfrm>
            <a:off x="0" y="1831831"/>
            <a:ext cx="9906000" cy="3600400"/>
          </a:xfrm>
          <a:prstGeom prst="rect">
            <a:avLst/>
          </a:prstGeom>
          <a:noFill/>
          <a:ln w="9525">
            <a:noFill/>
            <a:miter lim="800000"/>
            <a:headEnd/>
            <a:tailEnd/>
          </a:ln>
          <a:effectLst/>
        </p:spPr>
        <p:txBody>
          <a:bodyPr anchor="ctr"/>
          <a:lstStyle/>
          <a:p>
            <a:pPr algn="ctr">
              <a:defRPr/>
            </a:pPr>
            <a:r>
              <a:rPr lang="ja-JP" altLang="en-US" sz="4800" b="1" kern="0">
                <a:ln w="19050">
                  <a:solidFill>
                    <a:schemeClr val="tx2">
                      <a:tint val="1000"/>
                    </a:schemeClr>
                  </a:solidFill>
                  <a:prstDash val="solid"/>
                </a:ln>
                <a:effectLst>
                  <a:outerShdw blurRad="50000" dist="50800" dir="7500000" algn="tl">
                    <a:srgbClr val="000000">
                      <a:shade val="5000"/>
                      <a:alpha val="35000"/>
                    </a:srgbClr>
                  </a:outerShdw>
                </a:effectLst>
                <a:latin typeface="Meiryo UI" panose="020B0604030504040204" pitchFamily="50" charset="-128"/>
                <a:ea typeface="Meiryo UI" panose="020B0604030504040204" pitchFamily="50" charset="-128"/>
              </a:rPr>
              <a:t>課題解決の方法のご提案</a:t>
            </a:r>
            <a:endParaRPr lang="en-US" altLang="ja-JP" sz="4800" b="1" kern="0" dirty="0">
              <a:ln w="19050">
                <a:solidFill>
                  <a:schemeClr val="tx2">
                    <a:tint val="1000"/>
                  </a:schemeClr>
                </a:solidFill>
                <a:prstDash val="solid"/>
              </a:ln>
              <a:effectLst>
                <a:outerShdw blurRad="50000" dist="50800" dir="7500000" algn="tl">
                  <a:srgbClr val="000000">
                    <a:shade val="5000"/>
                    <a:alpha val="35000"/>
                  </a:srgbClr>
                </a:outerShdw>
              </a:effectLst>
              <a:latin typeface="Meiryo UI" panose="020B0604030504040204" pitchFamily="50" charset="-128"/>
              <a:ea typeface="Meiryo UI" panose="020B0604030504040204" pitchFamily="50" charset="-128"/>
            </a:endParaRPr>
          </a:p>
          <a:p>
            <a:pPr algn="ctr">
              <a:defRPr/>
            </a:pPr>
            <a:r>
              <a:rPr lang="ja-JP" altLang="en-US" sz="4800" b="1" kern="0">
                <a:ln w="19050">
                  <a:solidFill>
                    <a:schemeClr val="tx2">
                      <a:tint val="1000"/>
                    </a:schemeClr>
                  </a:solidFill>
                  <a:prstDash val="solid"/>
                </a:ln>
                <a:effectLst>
                  <a:outerShdw blurRad="50000" dist="50800" dir="7500000" algn="tl">
                    <a:srgbClr val="000000">
                      <a:shade val="5000"/>
                      <a:alpha val="35000"/>
                    </a:srgbClr>
                  </a:outerShdw>
                </a:effectLst>
                <a:latin typeface="Meiryo UI" panose="020B0604030504040204" pitchFamily="50" charset="-128"/>
                <a:ea typeface="Meiryo UI" panose="020B0604030504040204" pitchFamily="50" charset="-128"/>
              </a:rPr>
              <a:t>「＊＊＊＊製品について」</a:t>
            </a:r>
          </a:p>
        </p:txBody>
      </p:sp>
    </p:spTree>
    <p:extLst>
      <p:ext uri="{BB962C8B-B14F-4D97-AF65-F5344CB8AC3E}">
        <p14:creationId xmlns:p14="http://schemas.microsoft.com/office/powerpoint/2010/main" val="1801918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2480" y="908720"/>
            <a:ext cx="9289032" cy="908720"/>
          </a:xfrm>
        </p:spPr>
        <p:txBody>
          <a:bodyPr/>
          <a:lstStyle/>
          <a:p>
            <a:r>
              <a:rPr lang="ja-JP" altLang="en-US"/>
              <a:t>＊＊＊＊製品の概要</a:t>
            </a:r>
            <a:endParaRPr kumimoji="1" lang="ja-JP" altLang="en-US" dirty="0"/>
          </a:p>
        </p:txBody>
      </p:sp>
      <p:sp>
        <p:nvSpPr>
          <p:cNvPr id="6" name="Text Box 3">
            <a:extLst>
              <a:ext uri="{FF2B5EF4-FFF2-40B4-BE49-F238E27FC236}">
                <a16:creationId xmlns:a16="http://schemas.microsoft.com/office/drawing/2014/main" id="{97ACEF37-82A8-48E2-AFA6-65FF738E03AE}"/>
              </a:ext>
            </a:extLst>
          </p:cNvPr>
          <p:cNvSpPr txBox="1">
            <a:spLocks noChangeArrowheads="1"/>
          </p:cNvSpPr>
          <p:nvPr/>
        </p:nvSpPr>
        <p:spPr bwMode="auto">
          <a:xfrm>
            <a:off x="284935" y="1817440"/>
            <a:ext cx="3947986" cy="2513188"/>
          </a:xfrm>
          <a:prstGeom prst="rect">
            <a:avLst/>
          </a:prstGeom>
          <a:noFill/>
          <a:ln w="9525">
            <a:noFill/>
            <a:miter lim="800000"/>
            <a:headEnd/>
            <a:tailEnd/>
          </a:ln>
        </p:spPr>
        <p:txBody>
          <a:bodyPr wrap="square">
            <a:spAutoFit/>
          </a:bodyPr>
          <a:lstStyle/>
          <a:p>
            <a:pPr>
              <a:lnSpc>
                <a:spcPts val="2400"/>
              </a:lnSpc>
            </a:pPr>
            <a:r>
              <a:rPr lang="ja-JP" altLang="en-US" sz="1400">
                <a:solidFill>
                  <a:schemeClr val="tx1">
                    <a:lumMod val="95000"/>
                    <a:lumOff val="5000"/>
                  </a:schemeClr>
                </a:solidFill>
                <a:latin typeface="Meiryo UI" pitchFamily="50" charset="-128"/>
                <a:ea typeface="Meiryo UI" pitchFamily="50" charset="-128"/>
                <a:cs typeface="Meiryo UI" pitchFamily="50" charset="-128"/>
              </a:rPr>
              <a:t>ここでは、リード・顧客に提案したい製品やサービスの概要を説明します。製品・サービスによりますが、図や写真なども使って説明しましょう。</a:t>
            </a:r>
            <a:endParaRPr lang="en-US" altLang="ja-JP" sz="1400" dirty="0">
              <a:solidFill>
                <a:schemeClr val="tx1">
                  <a:lumMod val="95000"/>
                  <a:lumOff val="5000"/>
                </a:schemeClr>
              </a:solidFill>
              <a:latin typeface="Meiryo UI" pitchFamily="50" charset="-128"/>
              <a:ea typeface="Meiryo UI" pitchFamily="50" charset="-128"/>
              <a:cs typeface="Meiryo UI" pitchFamily="50" charset="-128"/>
            </a:endParaRPr>
          </a:p>
          <a:p>
            <a:pPr>
              <a:lnSpc>
                <a:spcPts val="2400"/>
              </a:lnSpc>
            </a:pPr>
            <a:endParaRPr lang="en-US" altLang="ja-JP" sz="1400" dirty="0">
              <a:solidFill>
                <a:schemeClr val="tx1">
                  <a:lumMod val="95000"/>
                  <a:lumOff val="5000"/>
                </a:schemeClr>
              </a:solidFill>
              <a:latin typeface="Meiryo UI" pitchFamily="50" charset="-128"/>
              <a:ea typeface="Meiryo UI" pitchFamily="50" charset="-128"/>
              <a:cs typeface="Meiryo UI" pitchFamily="50" charset="-128"/>
            </a:endParaRPr>
          </a:p>
          <a:p>
            <a:pPr>
              <a:lnSpc>
                <a:spcPts val="2400"/>
              </a:lnSpc>
            </a:pPr>
            <a:r>
              <a:rPr lang="ja-JP" altLang="en-US" sz="1400">
                <a:solidFill>
                  <a:schemeClr val="tx1">
                    <a:lumMod val="95000"/>
                    <a:lumOff val="5000"/>
                  </a:schemeClr>
                </a:solidFill>
                <a:latin typeface="Meiryo UI" pitchFamily="50" charset="-128"/>
                <a:ea typeface="Meiryo UI" pitchFamily="50" charset="-128"/>
                <a:cs typeface="Meiryo UI" pitchFamily="50" charset="-128"/>
              </a:rPr>
              <a:t>右図は弊社の</a:t>
            </a:r>
            <a:r>
              <a:rPr lang="en-US" altLang="ja-JP" sz="1400" dirty="0" err="1">
                <a:solidFill>
                  <a:schemeClr val="tx1">
                    <a:lumMod val="95000"/>
                    <a:lumOff val="5000"/>
                  </a:schemeClr>
                </a:solidFill>
                <a:latin typeface="Meiryo UI" pitchFamily="50" charset="-128"/>
                <a:ea typeface="Meiryo UI" pitchFamily="50" charset="-128"/>
                <a:cs typeface="Meiryo UI" pitchFamily="50" charset="-128"/>
              </a:rPr>
              <a:t>BtoB</a:t>
            </a:r>
            <a:r>
              <a:rPr lang="ja-JP" altLang="en-US" sz="1400">
                <a:solidFill>
                  <a:schemeClr val="tx1">
                    <a:lumMod val="95000"/>
                    <a:lumOff val="5000"/>
                  </a:schemeClr>
                </a:solidFill>
                <a:latin typeface="Meiryo UI" pitchFamily="50" charset="-128"/>
                <a:ea typeface="Meiryo UI" pitchFamily="50" charset="-128"/>
                <a:cs typeface="Meiryo UI" pitchFamily="50" charset="-128"/>
              </a:rPr>
              <a:t>マーケティングや営業戦略のコンサルティングサービスの概念図です。弊社のように「無形商材」の場合は、概念図などを記載するとわかりやすくなります。</a:t>
            </a:r>
            <a:endParaRPr lang="en-US" altLang="ja-JP" sz="1400" dirty="0">
              <a:solidFill>
                <a:schemeClr val="tx1">
                  <a:lumMod val="95000"/>
                  <a:lumOff val="5000"/>
                </a:schemeClr>
              </a:solidFill>
              <a:latin typeface="Meiryo UI" pitchFamily="50" charset="-128"/>
              <a:ea typeface="Meiryo UI" pitchFamily="50" charset="-128"/>
              <a:cs typeface="Meiryo UI" pitchFamily="50" charset="-128"/>
            </a:endParaRPr>
          </a:p>
        </p:txBody>
      </p:sp>
      <p:pic>
        <p:nvPicPr>
          <p:cNvPr id="1026" name="Picture 2">
            <a:extLst>
              <a:ext uri="{FF2B5EF4-FFF2-40B4-BE49-F238E27FC236}">
                <a16:creationId xmlns:a16="http://schemas.microsoft.com/office/drawing/2014/main" id="{D5B9DBCD-4C80-3826-7EDF-1FE9B250DDD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70861" y="1196752"/>
            <a:ext cx="4790651" cy="5026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4036466"/>
      </p:ext>
    </p:extLst>
  </p:cSld>
  <p:clrMapOvr>
    <a:masterClrMapping/>
  </p:clrMapOvr>
  <p:extLst>
    <p:ext uri="{6950BFC3-D8DA-4A85-94F7-54DA5524770B}">
      <p188:commentRel xmlns:p188="http://schemas.microsoft.com/office/powerpoint/2018/8/main" r:id="rId3"/>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72480" y="908720"/>
            <a:ext cx="9289032" cy="908720"/>
          </a:xfrm>
        </p:spPr>
        <p:txBody>
          <a:bodyPr/>
          <a:lstStyle/>
          <a:p>
            <a:r>
              <a:rPr lang="ja-JP" altLang="en-US"/>
              <a:t>特長・強み</a:t>
            </a:r>
            <a:endParaRPr kumimoji="1" lang="ja-JP" altLang="en-US" dirty="0"/>
          </a:p>
        </p:txBody>
      </p:sp>
      <p:sp>
        <p:nvSpPr>
          <p:cNvPr id="6" name="Text Box 3">
            <a:extLst>
              <a:ext uri="{FF2B5EF4-FFF2-40B4-BE49-F238E27FC236}">
                <a16:creationId xmlns:a16="http://schemas.microsoft.com/office/drawing/2014/main" id="{97ACEF37-82A8-48E2-AFA6-65FF738E03AE}"/>
              </a:ext>
            </a:extLst>
          </p:cNvPr>
          <p:cNvSpPr txBox="1">
            <a:spLocks noChangeArrowheads="1"/>
          </p:cNvSpPr>
          <p:nvPr/>
        </p:nvSpPr>
        <p:spPr bwMode="auto">
          <a:xfrm>
            <a:off x="275765" y="1684918"/>
            <a:ext cx="9407515" cy="666529"/>
          </a:xfrm>
          <a:prstGeom prst="rect">
            <a:avLst/>
          </a:prstGeom>
          <a:noFill/>
          <a:ln w="9525">
            <a:noFill/>
            <a:miter lim="800000"/>
            <a:headEnd/>
            <a:tailEnd/>
          </a:ln>
        </p:spPr>
        <p:txBody>
          <a:bodyPr wrap="square">
            <a:spAutoFit/>
          </a:bodyPr>
          <a:lstStyle/>
          <a:p>
            <a:pPr>
              <a:lnSpc>
                <a:spcPts val="2400"/>
              </a:lnSpc>
            </a:pPr>
            <a:r>
              <a:rPr lang="ja-JP" altLang="en-US" sz="1400">
                <a:solidFill>
                  <a:schemeClr val="tx1">
                    <a:lumMod val="95000"/>
                    <a:lumOff val="5000"/>
                  </a:schemeClr>
                </a:solidFill>
                <a:latin typeface="Meiryo UI" pitchFamily="50" charset="-128"/>
                <a:ea typeface="Meiryo UI" pitchFamily="50" charset="-128"/>
                <a:cs typeface="Meiryo UI" pitchFamily="50" charset="-128"/>
              </a:rPr>
              <a:t>製品・サービスの強みや特長、訴求ポイントをまとめます。実装している機能、仕様、スペック、過去の経験（実績）などから、強みや特長を明確にしましょう。こんな特長があるからこそ、こういう強みが生まれているという理屈で記載してください。</a:t>
            </a:r>
            <a:endParaRPr lang="en-US" altLang="ja-JP" sz="1400" dirty="0">
              <a:solidFill>
                <a:schemeClr val="tx1">
                  <a:lumMod val="95000"/>
                  <a:lumOff val="5000"/>
                </a:schemeClr>
              </a:solidFill>
              <a:latin typeface="Meiryo UI" pitchFamily="50" charset="-128"/>
              <a:ea typeface="Meiryo UI" pitchFamily="50" charset="-128"/>
              <a:cs typeface="Meiryo UI" pitchFamily="50" charset="-128"/>
            </a:endParaRPr>
          </a:p>
        </p:txBody>
      </p:sp>
      <p:sp>
        <p:nvSpPr>
          <p:cNvPr id="21" name="正方形/長方形 20">
            <a:extLst>
              <a:ext uri="{FF2B5EF4-FFF2-40B4-BE49-F238E27FC236}">
                <a16:creationId xmlns:a16="http://schemas.microsoft.com/office/drawing/2014/main" id="{961E4C1B-886F-7648-BE83-D426EDF28348}"/>
              </a:ext>
            </a:extLst>
          </p:cNvPr>
          <p:cNvSpPr/>
          <p:nvPr/>
        </p:nvSpPr>
        <p:spPr bwMode="auto">
          <a:xfrm>
            <a:off x="344488" y="3452504"/>
            <a:ext cx="1368152" cy="1056615"/>
          </a:xfrm>
          <a:prstGeom prst="rect">
            <a:avLst/>
          </a:prstGeom>
          <a:solidFill>
            <a:schemeClr val="bg1">
              <a:lumMod val="95000"/>
            </a:schemeClr>
          </a:solidFill>
          <a:ln w="9525" cap="flat" cmpd="sng" algn="ctr">
            <a:solidFill>
              <a:schemeClr val="bg2"/>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ja-JP" altLang="en-US" sz="1400">
                <a:latin typeface="Meiryo UI" panose="020B0604030504040204" pitchFamily="50" charset="-128"/>
                <a:ea typeface="Meiryo UI" panose="020B0604030504040204" pitchFamily="50" charset="-128"/>
              </a:rPr>
              <a:t>特長１</a:t>
            </a:r>
            <a:endParaRPr lang="en-US" altLang="ja-JP" sz="1400" dirty="0">
              <a:latin typeface="Meiryo UI" panose="020B0604030504040204" pitchFamily="50" charset="-128"/>
              <a:ea typeface="Meiryo UI" panose="020B0604030504040204" pitchFamily="50" charset="-128"/>
            </a:endParaRPr>
          </a:p>
          <a:p>
            <a:pPr algn="ctr"/>
            <a:r>
              <a:rPr kumimoji="1" lang="ja-JP" altLang="en-US"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a:t>
            </a: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F498BB6E-337D-3C4F-8BAB-C60EFC16B84A}"/>
              </a:ext>
            </a:extLst>
          </p:cNvPr>
          <p:cNvSpPr/>
          <p:nvPr/>
        </p:nvSpPr>
        <p:spPr bwMode="auto">
          <a:xfrm>
            <a:off x="1811170" y="3452505"/>
            <a:ext cx="7750342" cy="1056615"/>
          </a:xfrm>
          <a:prstGeom prst="rect">
            <a:avLst/>
          </a:prstGeom>
          <a:solidFill>
            <a:schemeClr val="bg1"/>
          </a:solidFill>
          <a:ln w="9525" cap="flat" cmpd="sng" algn="ctr">
            <a:solidFill>
              <a:schemeClr val="bg2"/>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r>
              <a:rPr lang="ja-JP" altLang="en-US" sz="1400">
                <a:latin typeface="Meiryo UI" panose="020B0604030504040204" pitchFamily="50" charset="-128"/>
                <a:ea typeface="Meiryo UI" panose="020B0604030504040204" pitchFamily="50" charset="-128"/>
              </a:rPr>
              <a:t>＊＊＊＊ ＊＊＊＊＊＊＊＊＊＊＊＊＊＊＊＊ ＊＊＊＊＊＊＊＊＊＊＊＊＊＊＊＊ ＊＊＊＊＊＊＊＊＊＊＊＊＊＊＊＊ ＊＊＊＊＊＊＊＊＊＊＊＊＊＊＊＊ ＊＊＊＊＊＊＊＊＊＊＊＊＊＊＊＊ ＊＊＊＊＊＊＊＊＊＊＊＊＊＊＊＊＊</a:t>
            </a:r>
            <a:endParaRPr lang="en-US" altLang="ja-JP" sz="1400" dirty="0">
              <a:latin typeface="Meiryo UI" panose="020B0604030504040204" pitchFamily="50" charset="-128"/>
              <a:ea typeface="Meiryo UI" panose="020B0604030504040204" pitchFamily="50" charset="-128"/>
            </a:endParaRPr>
          </a:p>
        </p:txBody>
      </p:sp>
      <p:sp>
        <p:nvSpPr>
          <p:cNvPr id="11" name="正方形/長方形 10">
            <a:extLst>
              <a:ext uri="{FF2B5EF4-FFF2-40B4-BE49-F238E27FC236}">
                <a16:creationId xmlns:a16="http://schemas.microsoft.com/office/drawing/2014/main" id="{6A8E7D04-702E-5744-B4AC-4397D9384537}"/>
              </a:ext>
            </a:extLst>
          </p:cNvPr>
          <p:cNvSpPr/>
          <p:nvPr/>
        </p:nvSpPr>
        <p:spPr bwMode="auto">
          <a:xfrm>
            <a:off x="344488" y="4509120"/>
            <a:ext cx="1368152" cy="1056615"/>
          </a:xfrm>
          <a:prstGeom prst="rect">
            <a:avLst/>
          </a:prstGeom>
          <a:solidFill>
            <a:schemeClr val="bg1">
              <a:lumMod val="95000"/>
            </a:schemeClr>
          </a:solidFill>
          <a:ln w="9525" cap="flat" cmpd="sng" algn="ctr">
            <a:solidFill>
              <a:schemeClr val="bg2"/>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kumimoji="1" lang="ja-JP" altLang="en-US"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特長２</a:t>
            </a:r>
            <a:endParaRPr kumimoji="1"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p>
            <a:pPr algn="ctr"/>
            <a:r>
              <a:rPr lang="ja-JP" altLang="en-US" sz="1400">
                <a:latin typeface="Meiryo UI" panose="020B0604030504040204" pitchFamily="50" charset="-128"/>
                <a:ea typeface="Meiryo UI" panose="020B0604030504040204" pitchFamily="50" charset="-128"/>
              </a:rPr>
              <a:t>＊＊＊＊＊</a:t>
            </a: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2" name="正方形/長方形 11">
            <a:extLst>
              <a:ext uri="{FF2B5EF4-FFF2-40B4-BE49-F238E27FC236}">
                <a16:creationId xmlns:a16="http://schemas.microsoft.com/office/drawing/2014/main" id="{536CCA5D-763D-9C44-B502-BE33D6821A34}"/>
              </a:ext>
            </a:extLst>
          </p:cNvPr>
          <p:cNvSpPr/>
          <p:nvPr/>
        </p:nvSpPr>
        <p:spPr bwMode="auto">
          <a:xfrm>
            <a:off x="1811170" y="4509121"/>
            <a:ext cx="7750342" cy="1056615"/>
          </a:xfrm>
          <a:prstGeom prst="rect">
            <a:avLst/>
          </a:prstGeom>
          <a:solidFill>
            <a:schemeClr val="bg1"/>
          </a:solidFill>
          <a:ln w="9525" cap="flat" cmpd="sng" algn="ctr">
            <a:solidFill>
              <a:schemeClr val="bg2"/>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r>
              <a:rPr lang="ja-JP" altLang="en-US" sz="1400">
                <a:latin typeface="Meiryo UI" panose="020B0604030504040204" pitchFamily="50" charset="-128"/>
                <a:ea typeface="Meiryo UI" panose="020B0604030504040204" pitchFamily="50" charset="-128"/>
              </a:rPr>
              <a:t>＊＊＊＊ ＊＊＊＊＊＊＊＊＊＊＊＊＊＊＊＊ ＊＊＊＊＊＊＊＊＊＊＊＊＊＊＊＊ ＊＊＊＊＊＊＊＊＊＊＊＊＊＊＊＊ ＊＊＊＊＊＊＊＊＊＊＊＊＊＊＊＊ ＊＊＊＊＊＊＊＊＊＊＊＊＊＊＊＊ ＊＊＊＊＊＊＊＊＊＊＊＊＊＊＊＊＊</a:t>
            </a:r>
            <a:endParaRPr lang="en-US" altLang="ja-JP" sz="1400" dirty="0">
              <a:latin typeface="Meiryo UI" panose="020B0604030504040204" pitchFamily="50" charset="-128"/>
              <a:ea typeface="Meiryo UI" panose="020B0604030504040204" pitchFamily="50" charset="-128"/>
            </a:endParaRPr>
          </a:p>
        </p:txBody>
      </p:sp>
      <p:sp>
        <p:nvSpPr>
          <p:cNvPr id="13" name="正方形/長方形 12">
            <a:extLst>
              <a:ext uri="{FF2B5EF4-FFF2-40B4-BE49-F238E27FC236}">
                <a16:creationId xmlns:a16="http://schemas.microsoft.com/office/drawing/2014/main" id="{FEBE2658-F974-494C-ACBC-0FADE70D7BFB}"/>
              </a:ext>
            </a:extLst>
          </p:cNvPr>
          <p:cNvSpPr/>
          <p:nvPr/>
        </p:nvSpPr>
        <p:spPr bwMode="auto">
          <a:xfrm>
            <a:off x="344488" y="5545966"/>
            <a:ext cx="1368152" cy="835361"/>
          </a:xfrm>
          <a:prstGeom prst="rect">
            <a:avLst/>
          </a:prstGeom>
          <a:solidFill>
            <a:schemeClr val="bg1">
              <a:lumMod val="95000"/>
            </a:schemeClr>
          </a:solidFill>
          <a:ln w="9525" cap="flat" cmpd="sng" algn="ctr">
            <a:solidFill>
              <a:schemeClr val="bg2"/>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lang="ja-JP" altLang="en-US" sz="1400">
                <a:latin typeface="Meiryo UI" panose="020B0604030504040204" pitchFamily="50" charset="-128"/>
                <a:ea typeface="Meiryo UI" panose="020B0604030504040204" pitchFamily="50" charset="-128"/>
              </a:rPr>
              <a:t>特長</a:t>
            </a:r>
            <a:r>
              <a:rPr lang="en-US" altLang="ja-JP" sz="1400" dirty="0">
                <a:latin typeface="Meiryo UI" panose="020B0604030504040204" pitchFamily="50" charset="-128"/>
                <a:ea typeface="Meiryo UI" panose="020B0604030504040204" pitchFamily="50" charset="-128"/>
              </a:rPr>
              <a:t>N</a:t>
            </a:r>
          </a:p>
          <a:p>
            <a:pPr algn="ctr"/>
            <a:r>
              <a:rPr kumimoji="1" lang="ja-JP" altLang="en-US" sz="14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a:t>
            </a:r>
            <a:endParaRPr kumimoji="1"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2C5D3E85-9E3D-DA45-87DD-90577E752F7A}"/>
              </a:ext>
            </a:extLst>
          </p:cNvPr>
          <p:cNvSpPr/>
          <p:nvPr/>
        </p:nvSpPr>
        <p:spPr bwMode="auto">
          <a:xfrm>
            <a:off x="1811170" y="5545967"/>
            <a:ext cx="7750342" cy="835361"/>
          </a:xfrm>
          <a:prstGeom prst="rect">
            <a:avLst/>
          </a:prstGeom>
          <a:solidFill>
            <a:schemeClr val="bg1"/>
          </a:solidFill>
          <a:ln w="9525" cap="flat" cmpd="sng" algn="ctr">
            <a:solidFill>
              <a:schemeClr val="bg2"/>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r>
              <a:rPr lang="ja-JP" altLang="en-US" sz="1400">
                <a:latin typeface="Meiryo UI" panose="020B0604030504040204" pitchFamily="50" charset="-128"/>
                <a:ea typeface="Meiryo UI" panose="020B0604030504040204" pitchFamily="50" charset="-128"/>
              </a:rPr>
              <a:t>＊＊＊＊ ＊＊＊＊＊＊＊＊＊＊＊＊＊＊＊＊ ＊＊＊＊＊＊＊＊＊＊＊＊＊＊＊＊ ＊＊＊＊＊＊＊＊＊＊＊＊＊＊＊＊ ＊＊＊＊＊＊＊＊＊＊＊＊＊＊＊＊ ＊＊＊＊＊＊＊＊＊＊＊＊＊＊＊＊ ＊＊＊＊＊＊＊＊＊＊＊＊＊＊＊＊＊</a:t>
            </a:r>
            <a:endParaRPr lang="en-US" altLang="ja-JP" sz="1400" dirty="0">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E119619F-94B9-0E48-9490-4825839723FE}"/>
              </a:ext>
            </a:extLst>
          </p:cNvPr>
          <p:cNvSpPr/>
          <p:nvPr/>
        </p:nvSpPr>
        <p:spPr bwMode="auto">
          <a:xfrm>
            <a:off x="344488" y="2492896"/>
            <a:ext cx="1368152" cy="835361"/>
          </a:xfrm>
          <a:prstGeom prst="rect">
            <a:avLst/>
          </a:prstGeom>
          <a:solidFill>
            <a:srgbClr val="2DA7E5"/>
          </a:solidFill>
          <a:ln w="9525" cap="flat" cmpd="sng" algn="ctr">
            <a:solidFill>
              <a:schemeClr val="bg2"/>
            </a:solidFill>
            <a:prstDash val="solid"/>
            <a:round/>
            <a:headEnd type="none" w="med" len="med"/>
            <a:tailEnd type="none" w="med" len="med"/>
          </a:ln>
          <a:effectLst/>
        </p:spPr>
        <p:txBody>
          <a:bodyPr vert="horz" wrap="none" lIns="90000" tIns="46800" rIns="90000" bIns="46800" numCol="1" rtlCol="0" anchor="ctr" anchorCtr="0" compatLnSpc="1">
            <a:prstTxWarp prst="textNoShape">
              <a:avLst/>
            </a:prstTxWarp>
          </a:bodyPr>
          <a:lstStyle/>
          <a:p>
            <a:pPr algn="ctr"/>
            <a:r>
              <a:rPr kumimoji="1" lang="ja-JP" altLang="en-US" sz="1400" b="1" i="0" u="none" strike="noStrike" cap="none" normalizeH="0" baseline="0">
                <a:ln>
                  <a:noFill/>
                </a:ln>
                <a:solidFill>
                  <a:schemeClr val="bg1"/>
                </a:solidFill>
                <a:effectLst/>
                <a:latin typeface="Meiryo UI" panose="020B0604030504040204" pitchFamily="50" charset="-128"/>
                <a:ea typeface="Meiryo UI" panose="020B0604030504040204" pitchFamily="50" charset="-128"/>
              </a:rPr>
              <a:t>強み</a:t>
            </a:r>
            <a:endParaRPr kumimoji="1" lang="ja-JP" altLang="en-US" sz="1400" b="1" i="0" u="none" strike="noStrike" cap="none" normalizeH="0" baseline="0" dirty="0">
              <a:ln>
                <a:noFill/>
              </a:ln>
              <a:solidFill>
                <a:schemeClr val="bg1"/>
              </a:solidFill>
              <a:effectLst/>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90EE98F7-D784-8043-A9AA-2E0F52909753}"/>
              </a:ext>
            </a:extLst>
          </p:cNvPr>
          <p:cNvSpPr/>
          <p:nvPr/>
        </p:nvSpPr>
        <p:spPr bwMode="auto">
          <a:xfrm>
            <a:off x="1811170" y="2492897"/>
            <a:ext cx="7750342" cy="835361"/>
          </a:xfrm>
          <a:prstGeom prst="rect">
            <a:avLst/>
          </a:prstGeom>
          <a:solidFill>
            <a:schemeClr val="bg1"/>
          </a:solidFill>
          <a:ln w="9525" cap="flat" cmpd="sng" algn="ctr">
            <a:solidFill>
              <a:schemeClr val="bg2"/>
            </a:solidFill>
            <a:prstDash val="solid"/>
            <a:round/>
            <a:headEnd type="none" w="med" len="med"/>
            <a:tailEnd type="none" w="med" len="med"/>
          </a:ln>
          <a:effectLst/>
        </p:spPr>
        <p:txBody>
          <a:bodyPr vert="horz" wrap="square" lIns="90000" tIns="46800" rIns="90000" bIns="46800" numCol="1" rtlCol="0" anchor="ctr" anchorCtr="0" compatLnSpc="1">
            <a:prstTxWarp prst="textNoShape">
              <a:avLst/>
            </a:prstTxWarp>
          </a:bodyPr>
          <a:lstStyle/>
          <a:p>
            <a:pPr algn="ctr"/>
            <a:r>
              <a:rPr lang="ja-JP" altLang="en-US" sz="2000" b="1">
                <a:latin typeface="Meiryo UI" panose="020B0604030504040204" pitchFamily="50" charset="-128"/>
                <a:ea typeface="Meiryo UI" panose="020B0604030504040204" pitchFamily="50" charset="-128"/>
              </a:rPr>
              <a:t>＊＊＊＊＊＊＊＊＊</a:t>
            </a:r>
            <a:endParaRPr lang="en-US" altLang="ja-JP" sz="20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41089050"/>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ヒラギノ角ゴ8等幅"/>
        <a:ea typeface="ヒラギノ角ゴ8等幅"/>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3367CD"/>
        </a:solidFill>
        <a:ln w="9525" cap="flat" cmpd="sng" algn="ctr">
          <a:solidFill>
            <a:schemeClr val="bg2"/>
          </a:solidFill>
          <a:prstDash val="solid"/>
          <a:round/>
          <a:headEnd type="none" w="med" len="med"/>
          <a:tailEnd type="none" w="med" len="med"/>
        </a:ln>
        <a:effectLst/>
      </a:spPr>
      <a:bodyPr vert="horz" wrap="none" lIns="90000" tIns="46800" rIns="90000" bIns="4680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000" b="0" i="0" u="none" strike="noStrike" cap="none" normalizeH="0" baseline="0" dirty="0" smtClean="0">
            <a:ln>
              <a:noFill/>
            </a:ln>
            <a:solidFill>
              <a:schemeClr val="tx1"/>
            </a:solidFill>
            <a:effectLst/>
            <a:latin typeface="Times New Roman" charset="0"/>
            <a:ea typeface="ＭＳ Ｐゴシック" pitchFamily="50" charset="-128"/>
          </a:defRPr>
        </a:defPPr>
      </a:lstStyle>
    </a:spDef>
    <a:lnDef>
      <a:spPr bwMode="auto">
        <a:xfrm>
          <a:off x="0" y="0"/>
          <a:ext cx="1" cy="1"/>
        </a:xfrm>
        <a:custGeom>
          <a:avLst/>
          <a:gdLst/>
          <a:ahLst/>
          <a:cxnLst/>
          <a:rect l="0" t="0" r="0" b="0"/>
          <a:pathLst/>
        </a:custGeom>
        <a:solidFill>
          <a:srgbClr val="3367CD"/>
        </a:solidFill>
        <a:ln w="9525" cap="flat" cmpd="sng" algn="ctr">
          <a:solidFill>
            <a:schemeClr val="bg2"/>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1000" b="0" i="0" u="none" strike="noStrike" cap="none" normalizeH="0" baseline="0" smtClean="0">
            <a:ln>
              <a:noFill/>
            </a:ln>
            <a:solidFill>
              <a:schemeClr val="tx1"/>
            </a:solidFill>
            <a:effectLst/>
            <a:latin typeface="Times New Roman"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11052</TotalTime>
  <Words>2789</Words>
  <Application>Microsoft Macintosh PowerPoint</Application>
  <PresentationFormat>A4 210 x 297 mm</PresentationFormat>
  <Paragraphs>225</Paragraphs>
  <Slides>20</Slides>
  <Notes>20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20</vt:i4>
      </vt:variant>
    </vt:vector>
  </HeadingPairs>
  <TitlesOfParts>
    <vt:vector size="27" baseType="lpstr">
      <vt:lpstr>Meiryo UI</vt:lpstr>
      <vt:lpstr>ヒラギノ角ゴ8等幅</vt:lpstr>
      <vt:lpstr>メイリオ</vt:lpstr>
      <vt:lpstr>Arial</vt:lpstr>
      <vt:lpstr>Calibri</vt:lpstr>
      <vt:lpstr>Times New Roman</vt:lpstr>
      <vt:lpstr>標準デザイン</vt:lpstr>
      <vt:lpstr>　</vt:lpstr>
      <vt:lpstr>この資料について</vt:lpstr>
      <vt:lpstr>　</vt:lpstr>
      <vt:lpstr>　</vt:lpstr>
      <vt:lpstr>　</vt:lpstr>
      <vt:lpstr>現状の整理と解決したい課題</vt:lpstr>
      <vt:lpstr>　</vt:lpstr>
      <vt:lpstr>＊＊＊＊製品の概要</vt:lpstr>
      <vt:lpstr>特長・強み</vt:lpstr>
      <vt:lpstr>　</vt:lpstr>
      <vt:lpstr>課題が解決できる理由</vt:lpstr>
      <vt:lpstr>課題１：「＊＊＊＊＊」を解決できる理由</vt:lpstr>
      <vt:lpstr>課題１：「＊＊＊＊＊」を解決した株式会社●●●様</vt:lpstr>
      <vt:lpstr>課題２：「＊＊＊＊＊」を解決できる理由</vt:lpstr>
      <vt:lpstr>課題２：「＊＊＊＊＊」を解決した株式会社A社様</vt:lpstr>
      <vt:lpstr>　</vt:lpstr>
      <vt:lpstr>　</vt:lpstr>
      <vt:lpstr>　</vt:lpstr>
      <vt:lpstr>費用と見積もりについて</vt:lpstr>
      <vt:lpstr>今後の主な流れ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EISAKU OGINO</dc:creator>
  <cp:lastModifiedBy>荻野永策</cp:lastModifiedBy>
  <cp:revision>2450</cp:revision>
  <cp:lastPrinted>2015-09-06T03:53:51Z</cp:lastPrinted>
  <dcterms:created xsi:type="dcterms:W3CDTF">1601-01-01T00:00:00Z</dcterms:created>
  <dcterms:modified xsi:type="dcterms:W3CDTF">2024-04-02T02:00:56Z</dcterms:modified>
</cp:coreProperties>
</file>