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377"/>
    <a:srgbClr val="FFD03E"/>
    <a:srgbClr val="2CD03E"/>
    <a:srgbClr val="2DA7E5"/>
    <a:srgbClr val="FFAC53"/>
    <a:srgbClr val="FC2932"/>
    <a:srgbClr val="39CD65"/>
    <a:srgbClr val="009ACF"/>
    <a:srgbClr val="FFE918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88BA7-258D-EE4D-87DD-A8EAD844ECA2}" v="29" dt="2023-08-05T02:32:59.662"/>
    <p1510:client id="{FDA25C5C-1BFE-4448-82C5-24B72B71F703}" v="1" dt="2023-08-05T02:47:22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42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1064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荻野永策" userId="83354a5f-63ef-4440-b329-2f3d1a5cfabd" providerId="ADAL" clId="{FDA25C5C-1BFE-4448-82C5-24B72B71F703}"/>
    <pc:docChg chg="undo custSel delSld modSld modMainMaster">
      <pc:chgData name="荻野永策" userId="83354a5f-63ef-4440-b329-2f3d1a5cfabd" providerId="ADAL" clId="{FDA25C5C-1BFE-4448-82C5-24B72B71F703}" dt="2023-08-05T02:57:17.134" v="307" actId="20577"/>
      <pc:docMkLst>
        <pc:docMk/>
      </pc:docMkLst>
      <pc:sldChg chg="del">
        <pc:chgData name="荻野永策" userId="83354a5f-63ef-4440-b329-2f3d1a5cfabd" providerId="ADAL" clId="{FDA25C5C-1BFE-4448-82C5-24B72B71F703}" dt="2023-08-05T02:46:42.435" v="4" actId="2696"/>
        <pc:sldMkLst>
          <pc:docMk/>
          <pc:sldMk cId="1940022868" sldId="326"/>
        </pc:sldMkLst>
      </pc:sldChg>
      <pc:sldChg chg="del">
        <pc:chgData name="荻野永策" userId="83354a5f-63ef-4440-b329-2f3d1a5cfabd" providerId="ADAL" clId="{FDA25C5C-1BFE-4448-82C5-24B72B71F703}" dt="2023-08-05T02:46:42.437" v="5" actId="2696"/>
        <pc:sldMkLst>
          <pc:docMk/>
          <pc:sldMk cId="90216558" sldId="327"/>
        </pc:sldMkLst>
      </pc:sldChg>
      <pc:sldChg chg="del">
        <pc:chgData name="荻野永策" userId="83354a5f-63ef-4440-b329-2f3d1a5cfabd" providerId="ADAL" clId="{FDA25C5C-1BFE-4448-82C5-24B72B71F703}" dt="2023-08-05T02:46:42.433" v="3" actId="2696"/>
        <pc:sldMkLst>
          <pc:docMk/>
          <pc:sldMk cId="3351936291" sldId="328"/>
        </pc:sldMkLst>
      </pc:sldChg>
      <pc:sldChg chg="del">
        <pc:chgData name="荻野永策" userId="83354a5f-63ef-4440-b329-2f3d1a5cfabd" providerId="ADAL" clId="{FDA25C5C-1BFE-4448-82C5-24B72B71F703}" dt="2023-08-05T02:46:42.430" v="2" actId="2696"/>
        <pc:sldMkLst>
          <pc:docMk/>
          <pc:sldMk cId="3899218402" sldId="329"/>
        </pc:sldMkLst>
      </pc:sldChg>
      <pc:sldChg chg="del">
        <pc:chgData name="荻野永策" userId="83354a5f-63ef-4440-b329-2f3d1a5cfabd" providerId="ADAL" clId="{FDA25C5C-1BFE-4448-82C5-24B72B71F703}" dt="2023-08-05T02:46:42.428" v="1" actId="2696"/>
        <pc:sldMkLst>
          <pc:docMk/>
          <pc:sldMk cId="4003774798" sldId="330"/>
        </pc:sldMkLst>
      </pc:sldChg>
      <pc:sldChg chg="del">
        <pc:chgData name="荻野永策" userId="83354a5f-63ef-4440-b329-2f3d1a5cfabd" providerId="ADAL" clId="{FDA25C5C-1BFE-4448-82C5-24B72B71F703}" dt="2023-08-05T02:46:42.425" v="0" actId="2696"/>
        <pc:sldMkLst>
          <pc:docMk/>
          <pc:sldMk cId="2009943403" sldId="331"/>
        </pc:sldMkLst>
      </pc:sldChg>
      <pc:sldChg chg="addSp delSp modSp mod">
        <pc:chgData name="荻野永策" userId="83354a5f-63ef-4440-b329-2f3d1a5cfabd" providerId="ADAL" clId="{FDA25C5C-1BFE-4448-82C5-24B72B71F703}" dt="2023-08-05T02:49:30.957" v="299"/>
        <pc:sldMkLst>
          <pc:docMk/>
          <pc:sldMk cId="779952772" sldId="332"/>
        </pc:sldMkLst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2" creationId="{B9B018CD-F940-A9AB-D9B0-D1F9EB1D5CFD}"/>
          </ac:spMkLst>
        </pc:spChg>
        <pc:spChg chg="mod">
          <ac:chgData name="荻野永策" userId="83354a5f-63ef-4440-b329-2f3d1a5cfabd" providerId="ADAL" clId="{FDA25C5C-1BFE-4448-82C5-24B72B71F703}" dt="2023-08-05T02:48:36.045" v="169" actId="20577"/>
          <ac:spMkLst>
            <pc:docMk/>
            <pc:sldMk cId="779952772" sldId="332"/>
            <ac:spMk id="3" creationId="{C93C01C7-1C7D-DE0E-004E-816974205F5D}"/>
          </ac:spMkLst>
        </pc:spChg>
        <pc:spChg chg="mod">
          <ac:chgData name="荻野永策" userId="83354a5f-63ef-4440-b329-2f3d1a5cfabd" providerId="ADAL" clId="{FDA25C5C-1BFE-4448-82C5-24B72B71F703}" dt="2023-08-05T02:48:41.765" v="180" actId="20577"/>
          <ac:spMkLst>
            <pc:docMk/>
            <pc:sldMk cId="779952772" sldId="332"/>
            <ac:spMk id="4" creationId="{7627A3CA-64F2-DD40-F041-ADE6FB41B832}"/>
          </ac:spMkLst>
        </pc:spChg>
        <pc:spChg chg="mod">
          <ac:chgData name="荻野永策" userId="83354a5f-63ef-4440-b329-2f3d1a5cfabd" providerId="ADAL" clId="{FDA25C5C-1BFE-4448-82C5-24B72B71F703}" dt="2023-08-05T02:48:51.629" v="203" actId="20577"/>
          <ac:spMkLst>
            <pc:docMk/>
            <pc:sldMk cId="779952772" sldId="332"/>
            <ac:spMk id="5" creationId="{5E578000-3FCC-FCB1-9B07-6E7282DF634A}"/>
          </ac:spMkLst>
        </pc:spChg>
        <pc:spChg chg="mod">
          <ac:chgData name="荻野永策" userId="83354a5f-63ef-4440-b329-2f3d1a5cfabd" providerId="ADAL" clId="{FDA25C5C-1BFE-4448-82C5-24B72B71F703}" dt="2023-08-05T02:49:02.156" v="237" actId="20577"/>
          <ac:spMkLst>
            <pc:docMk/>
            <pc:sldMk cId="779952772" sldId="332"/>
            <ac:spMk id="6" creationId="{72177CF3-7F5D-0463-E0B4-41F8AF3F465B}"/>
          </ac:spMkLst>
        </pc:spChg>
        <pc:spChg chg="mod">
          <ac:chgData name="荻野永策" userId="83354a5f-63ef-4440-b329-2f3d1a5cfabd" providerId="ADAL" clId="{FDA25C5C-1BFE-4448-82C5-24B72B71F703}" dt="2023-08-05T02:49:09.430" v="258" actId="20577"/>
          <ac:spMkLst>
            <pc:docMk/>
            <pc:sldMk cId="779952772" sldId="332"/>
            <ac:spMk id="7" creationId="{D3E2252B-8165-2AEF-623C-32D4176EC2F6}"/>
          </ac:spMkLst>
        </pc:spChg>
        <pc:spChg chg="mod">
          <ac:chgData name="荻野永策" userId="83354a5f-63ef-4440-b329-2f3d1a5cfabd" providerId="ADAL" clId="{FDA25C5C-1BFE-4448-82C5-24B72B71F703}" dt="2023-08-05T02:49:19.318" v="289" actId="20577"/>
          <ac:spMkLst>
            <pc:docMk/>
            <pc:sldMk cId="779952772" sldId="332"/>
            <ac:spMk id="8" creationId="{F6B1541C-7D72-C5C4-4BD5-20BB909B1948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9" creationId="{54AFE527-758D-37BA-B8FB-0C3BE3511FA3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10" creationId="{4F11C0DC-4AE4-2B55-8142-FB9AFEB348ED}"/>
          </ac:spMkLst>
        </pc:spChg>
        <pc:spChg chg="add mod">
          <ac:chgData name="荻野永策" userId="83354a5f-63ef-4440-b329-2f3d1a5cfabd" providerId="ADAL" clId="{FDA25C5C-1BFE-4448-82C5-24B72B71F703}" dt="2023-08-05T02:47:43.925" v="128" actId="2711"/>
          <ac:spMkLst>
            <pc:docMk/>
            <pc:sldMk cId="779952772" sldId="332"/>
            <ac:spMk id="11" creationId="{538E7174-6523-2B77-1572-D0A887073F6A}"/>
          </ac:spMkLst>
        </pc:spChg>
        <pc:spChg chg="mod">
          <ac:chgData name="荻野永策" userId="83354a5f-63ef-4440-b329-2f3d1a5cfabd" providerId="ADAL" clId="{FDA25C5C-1BFE-4448-82C5-24B72B71F703}" dt="2023-08-05T02:49:22.694" v="293" actId="20577"/>
          <ac:spMkLst>
            <pc:docMk/>
            <pc:sldMk cId="779952772" sldId="332"/>
            <ac:spMk id="13" creationId="{01E273F0-8B7A-C060-4E6C-B49ADE8950FE}"/>
          </ac:spMkLst>
        </pc:spChg>
        <pc:spChg chg="mod">
          <ac:chgData name="荻野永策" userId="83354a5f-63ef-4440-b329-2f3d1a5cfabd" providerId="ADAL" clId="{FDA25C5C-1BFE-4448-82C5-24B72B71F703}" dt="2023-08-05T02:49:24.832" v="294"/>
          <ac:spMkLst>
            <pc:docMk/>
            <pc:sldMk cId="779952772" sldId="332"/>
            <ac:spMk id="14" creationId="{99071149-EB0A-885D-2E57-E99264A241AE}"/>
          </ac:spMkLst>
        </pc:spChg>
        <pc:spChg chg="mod">
          <ac:chgData name="荻野永策" userId="83354a5f-63ef-4440-b329-2f3d1a5cfabd" providerId="ADAL" clId="{FDA25C5C-1BFE-4448-82C5-24B72B71F703}" dt="2023-08-05T02:49:25.692" v="295"/>
          <ac:spMkLst>
            <pc:docMk/>
            <pc:sldMk cId="779952772" sldId="332"/>
            <ac:spMk id="15" creationId="{8D347DCD-A8D2-65F7-16BF-111500517494}"/>
          </ac:spMkLst>
        </pc:spChg>
        <pc:spChg chg="mod">
          <ac:chgData name="荻野永策" userId="83354a5f-63ef-4440-b329-2f3d1a5cfabd" providerId="ADAL" clId="{FDA25C5C-1BFE-4448-82C5-24B72B71F703}" dt="2023-08-05T02:49:26.512" v="296"/>
          <ac:spMkLst>
            <pc:docMk/>
            <pc:sldMk cId="779952772" sldId="332"/>
            <ac:spMk id="16" creationId="{864444F9-3811-DA2C-C93F-2EF7775C6810}"/>
          </ac:spMkLst>
        </pc:spChg>
        <pc:spChg chg="mod">
          <ac:chgData name="荻野永策" userId="83354a5f-63ef-4440-b329-2f3d1a5cfabd" providerId="ADAL" clId="{FDA25C5C-1BFE-4448-82C5-24B72B71F703}" dt="2023-08-05T02:48:08.081" v="144" actId="14100"/>
          <ac:spMkLst>
            <pc:docMk/>
            <pc:sldMk cId="779952772" sldId="332"/>
            <ac:spMk id="17" creationId="{5EB8862F-BA47-6206-0CE8-150BE3801918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18" creationId="{62846853-CC30-5719-65D6-FFF178C0BBDD}"/>
          </ac:spMkLst>
        </pc:spChg>
        <pc:spChg chg="mod">
          <ac:chgData name="荻野永策" userId="83354a5f-63ef-4440-b329-2f3d1a5cfabd" providerId="ADAL" clId="{FDA25C5C-1BFE-4448-82C5-24B72B71F703}" dt="2023-08-05T02:49:28.608" v="297"/>
          <ac:spMkLst>
            <pc:docMk/>
            <pc:sldMk cId="779952772" sldId="332"/>
            <ac:spMk id="19" creationId="{C4D132B5-7263-6C6A-4C0B-3C5C3302B743}"/>
          </ac:spMkLst>
        </pc:spChg>
        <pc:spChg chg="mod">
          <ac:chgData name="荻野永策" userId="83354a5f-63ef-4440-b329-2f3d1a5cfabd" providerId="ADAL" clId="{FDA25C5C-1BFE-4448-82C5-24B72B71F703}" dt="2023-08-05T02:49:30.082" v="298"/>
          <ac:spMkLst>
            <pc:docMk/>
            <pc:sldMk cId="779952772" sldId="332"/>
            <ac:spMk id="20" creationId="{D8439570-3D3F-6182-E834-2D64300B86E1}"/>
          </ac:spMkLst>
        </pc:spChg>
        <pc:spChg chg="mod">
          <ac:chgData name="荻野永策" userId="83354a5f-63ef-4440-b329-2f3d1a5cfabd" providerId="ADAL" clId="{FDA25C5C-1BFE-4448-82C5-24B72B71F703}" dt="2023-08-05T02:49:30.957" v="299"/>
          <ac:spMkLst>
            <pc:docMk/>
            <pc:sldMk cId="779952772" sldId="332"/>
            <ac:spMk id="21" creationId="{B2F48E26-B1C9-B407-9D07-8503F86B3B79}"/>
          </ac:spMkLst>
        </pc:spChg>
        <pc:spChg chg="mod">
          <ac:chgData name="荻野永策" userId="83354a5f-63ef-4440-b329-2f3d1a5cfabd" providerId="ADAL" clId="{FDA25C5C-1BFE-4448-82C5-24B72B71F703}" dt="2023-08-05T02:48:11.215" v="145" actId="1076"/>
          <ac:spMkLst>
            <pc:docMk/>
            <pc:sldMk cId="779952772" sldId="332"/>
            <ac:spMk id="24" creationId="{852A3406-3D74-EB39-F742-D998F2BD8E67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25" creationId="{2B1B9816-A79F-E31B-8FAC-0706547D5BDE}"/>
          </ac:spMkLst>
        </pc:spChg>
        <pc:spChg chg="mod">
          <ac:chgData name="荻野永策" userId="83354a5f-63ef-4440-b329-2f3d1a5cfabd" providerId="ADAL" clId="{FDA25C5C-1BFE-4448-82C5-24B72B71F703}" dt="2023-08-05T02:48:13.801" v="146" actId="1076"/>
          <ac:spMkLst>
            <pc:docMk/>
            <pc:sldMk cId="779952772" sldId="332"/>
            <ac:spMk id="26" creationId="{53B78D00-EFD4-B5EB-FC52-63C1E1B75FE3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27" creationId="{88962ECE-AC83-F089-70CC-00DDA818C978}"/>
          </ac:spMkLst>
        </pc:spChg>
        <pc:spChg chg="mod">
          <ac:chgData name="荻野永策" userId="83354a5f-63ef-4440-b329-2f3d1a5cfabd" providerId="ADAL" clId="{FDA25C5C-1BFE-4448-82C5-24B72B71F703}" dt="2023-08-05T02:48:16.196" v="150" actId="20577"/>
          <ac:spMkLst>
            <pc:docMk/>
            <pc:sldMk cId="779952772" sldId="332"/>
            <ac:spMk id="28" creationId="{A85F3FD7-10B0-5928-9C74-68058A4FEC4C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29" creationId="{19DDAADD-DF24-0679-9123-6272E5CFCA60}"/>
          </ac:spMkLst>
        </pc:spChg>
        <pc:spChg chg="mod">
          <ac:chgData name="荻野永策" userId="83354a5f-63ef-4440-b329-2f3d1a5cfabd" providerId="ADAL" clId="{FDA25C5C-1BFE-4448-82C5-24B72B71F703}" dt="2023-08-05T02:48:20.036" v="151"/>
          <ac:spMkLst>
            <pc:docMk/>
            <pc:sldMk cId="779952772" sldId="332"/>
            <ac:spMk id="30" creationId="{45EEEA2B-C850-91A6-3525-BC6AAE59BD15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31" creationId="{60E910DF-FA13-7BDD-EB44-5E69162CE9BB}"/>
          </ac:spMkLst>
        </pc:spChg>
        <pc:spChg chg="mod">
          <ac:chgData name="荻野永策" userId="83354a5f-63ef-4440-b329-2f3d1a5cfabd" providerId="ADAL" clId="{FDA25C5C-1BFE-4448-82C5-24B72B71F703}" dt="2023-08-05T02:48:21.285" v="152"/>
          <ac:spMkLst>
            <pc:docMk/>
            <pc:sldMk cId="779952772" sldId="332"/>
            <ac:spMk id="36" creationId="{FA78D399-830A-389B-5C65-64FD06D04E1B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37" creationId="{8877BBC2-6816-181B-DF67-376960A72F54}"/>
          </ac:spMkLst>
        </pc:spChg>
        <pc:spChg chg="mod">
          <ac:chgData name="荻野永策" userId="83354a5f-63ef-4440-b329-2f3d1a5cfabd" providerId="ADAL" clId="{FDA25C5C-1BFE-4448-82C5-24B72B71F703}" dt="2023-08-05T02:48:24.259" v="154" actId="1076"/>
          <ac:spMkLst>
            <pc:docMk/>
            <pc:sldMk cId="779952772" sldId="332"/>
            <ac:spMk id="38" creationId="{5224F3B6-38F2-FC50-2AB4-552995555206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49" creationId="{4BC22BD7-50BA-2728-0DA8-85C861866217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50" creationId="{AD1056B2-206F-07FF-AC73-E470D6CEFFCB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51" creationId="{7DF4CE41-153B-5DCB-CB2B-3C2C4DCA6DFA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52" creationId="{F99F1123-84DB-7E4D-C2C1-1A3540E6FF8B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53" creationId="{E26DC587-A349-673C-A4C8-644BF6F16394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54" creationId="{181D6C5D-140E-9BC3-B52C-4F252FB3437F}"/>
          </ac:spMkLst>
        </pc:spChg>
        <pc:spChg chg="mod">
          <ac:chgData name="荻野永策" userId="83354a5f-63ef-4440-b329-2f3d1a5cfabd" providerId="ADAL" clId="{FDA25C5C-1BFE-4448-82C5-24B72B71F703}" dt="2023-08-05T02:47:48.385" v="136" actId="1037"/>
          <ac:spMkLst>
            <pc:docMk/>
            <pc:sldMk cId="779952772" sldId="332"/>
            <ac:spMk id="55" creationId="{96AD897E-0F50-979B-7B4C-347D2A23F0DF}"/>
          </ac:spMkLst>
        </pc:spChg>
        <pc:spChg chg="del">
          <ac:chgData name="荻野永策" userId="83354a5f-63ef-4440-b329-2f3d1a5cfabd" providerId="ADAL" clId="{FDA25C5C-1BFE-4448-82C5-24B72B71F703}" dt="2023-08-05T02:47:16.144" v="50" actId="478"/>
          <ac:spMkLst>
            <pc:docMk/>
            <pc:sldMk cId="779952772" sldId="332"/>
            <ac:spMk id="56" creationId="{6DFCE42C-BC19-F9CC-06ED-4E0EF8A53B99}"/>
          </ac:spMkLst>
        </pc:spChg>
      </pc:sldChg>
      <pc:sldMasterChg chg="modSldLayout">
        <pc:chgData name="荻野永策" userId="83354a5f-63ef-4440-b329-2f3d1a5cfabd" providerId="ADAL" clId="{FDA25C5C-1BFE-4448-82C5-24B72B71F703}" dt="2023-08-05T02:57:17.134" v="307" actId="20577"/>
        <pc:sldMasterMkLst>
          <pc:docMk/>
          <pc:sldMasterMk cId="0" sldId="2147483648"/>
        </pc:sldMasterMkLst>
        <pc:sldLayoutChg chg="modSp mod">
          <pc:chgData name="荻野永策" userId="83354a5f-63ef-4440-b329-2f3d1a5cfabd" providerId="ADAL" clId="{FDA25C5C-1BFE-4448-82C5-24B72B71F703}" dt="2023-08-05T02:57:17.134" v="307" actId="20577"/>
          <pc:sldLayoutMkLst>
            <pc:docMk/>
            <pc:sldMasterMk cId="0" sldId="2147483648"/>
            <pc:sldLayoutMk cId="0" sldId="2147483650"/>
          </pc:sldLayoutMkLst>
          <pc:spChg chg="mod">
            <ac:chgData name="荻野永策" userId="83354a5f-63ef-4440-b329-2f3d1a5cfabd" providerId="ADAL" clId="{FDA25C5C-1BFE-4448-82C5-24B72B71F703}" dt="2023-08-05T02:57:17.134" v="307" actId="20577"/>
            <ac:spMkLst>
              <pc:docMk/>
              <pc:sldMasterMk cId="0" sldId="2147483648"/>
              <pc:sldLayoutMk cId="0" sldId="2147483650"/>
              <ac:spMk id="5" creationId="{64487B51-D00B-D744-927A-636181245C73}"/>
            </ac:spMkLst>
          </pc:spChg>
          <pc:spChg chg="mod">
            <ac:chgData name="荻野永策" userId="83354a5f-63ef-4440-b329-2f3d1a5cfabd" providerId="ADAL" clId="{FDA25C5C-1BFE-4448-82C5-24B72B71F703}" dt="2023-08-05T02:47:08.824" v="49" actId="20577"/>
            <ac:spMkLst>
              <pc:docMk/>
              <pc:sldMasterMk cId="0" sldId="2147483648"/>
              <pc:sldLayoutMk cId="0" sldId="2147483650"/>
              <ac:spMk id="25" creationId="{00000000-0000-0000-0000-000000000000}"/>
            </ac:spMkLst>
          </pc:spChg>
        </pc:sldLayoutChg>
      </pc:sldMasterChg>
    </pc:docChg>
  </pc:docChgLst>
  <pc:docChgLst>
    <pc:chgData name="荻野永策" userId="83354a5f-63ef-4440-b329-2f3d1a5cfabd" providerId="ADAL" clId="{8998661B-7C21-294A-A808-3E3923CF7F26}"/>
    <pc:docChg chg="undo custSel addSld delSld modSld sldOrd modMainMaster">
      <pc:chgData name="荻野永策" userId="83354a5f-63ef-4440-b329-2f3d1a5cfabd" providerId="ADAL" clId="{8998661B-7C21-294A-A808-3E3923CF7F26}" dt="2023-06-20T01:10:53.011" v="1737" actId="20577"/>
      <pc:docMkLst>
        <pc:docMk/>
      </pc:docMkLst>
      <pc:sldChg chg="del">
        <pc:chgData name="荻野永策" userId="83354a5f-63ef-4440-b329-2f3d1a5cfabd" providerId="ADAL" clId="{8998661B-7C21-294A-A808-3E3923CF7F26}" dt="2023-06-14T04:27:45.656" v="2" actId="2696"/>
        <pc:sldMkLst>
          <pc:docMk/>
          <pc:sldMk cId="772483678" sldId="317"/>
        </pc:sldMkLst>
      </pc:sldChg>
      <pc:sldChg chg="del">
        <pc:chgData name="荻野永策" userId="83354a5f-63ef-4440-b329-2f3d1a5cfabd" providerId="ADAL" clId="{8998661B-7C21-294A-A808-3E3923CF7F26}" dt="2023-06-14T04:27:45.764" v="3" actId="2696"/>
        <pc:sldMkLst>
          <pc:docMk/>
          <pc:sldMk cId="2750338164" sldId="318"/>
        </pc:sldMkLst>
      </pc:sldChg>
      <pc:sldChg chg="del">
        <pc:chgData name="荻野永策" userId="83354a5f-63ef-4440-b329-2f3d1a5cfabd" providerId="ADAL" clId="{8998661B-7C21-294A-A808-3E3923CF7F26}" dt="2023-06-14T04:27:45.873" v="4" actId="2696"/>
        <pc:sldMkLst>
          <pc:docMk/>
          <pc:sldMk cId="3797962785" sldId="319"/>
        </pc:sldMkLst>
      </pc:sldChg>
      <pc:sldChg chg="addSp delSp modSp add del mod">
        <pc:chgData name="荻野永策" userId="83354a5f-63ef-4440-b329-2f3d1a5cfabd" providerId="ADAL" clId="{8998661B-7C21-294A-A808-3E3923CF7F26}" dt="2023-06-14T06:23:06.935" v="926" actId="1038"/>
        <pc:sldMkLst>
          <pc:docMk/>
          <pc:sldMk cId="4290739360" sldId="320"/>
        </pc:sldMkLst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2" creationId="{D0A8A557-0538-7018-BCEB-D9E6AF97BAFD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3" creationId="{7D885672-38FB-3764-3BD7-6CAE0BB23451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" creationId="{4240BAEB-3EA7-04C2-D5A5-0A53E7347BFA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4" creationId="{E317FD15-C3D8-49B0-9540-476BA850C05B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5" creationId="{79FA0000-ACBE-A284-91DA-D511594C5057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6" creationId="{49D5A8CE-BE91-3C95-25E3-B5FE59BF0DBF}"/>
          </ac:spMkLst>
        </pc:spChg>
        <pc:spChg chg="del">
          <ac:chgData name="荻野永策" userId="83354a5f-63ef-4440-b329-2f3d1a5cfabd" providerId="ADAL" clId="{8998661B-7C21-294A-A808-3E3923CF7F26}" dt="2023-06-14T04:27:43.557" v="0" actId="478"/>
          <ac:spMkLst>
            <pc:docMk/>
            <pc:sldMk cId="4290739360" sldId="320"/>
            <ac:spMk id="17" creationId="{61B2C55E-76D5-D8EC-A591-539935FCDD3E}"/>
          </ac:spMkLst>
        </pc:spChg>
        <pc:spChg chg="add del mod">
          <ac:chgData name="荻野永策" userId="83354a5f-63ef-4440-b329-2f3d1a5cfabd" providerId="ADAL" clId="{8998661B-7C21-294A-A808-3E3923CF7F26}" dt="2023-06-14T04:35:09.003" v="77" actId="478"/>
          <ac:spMkLst>
            <pc:docMk/>
            <pc:sldMk cId="4290739360" sldId="320"/>
            <ac:spMk id="35" creationId="{9F35FC40-1FE0-F958-79B5-387CD1BD1517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6" creationId="{EC293F39-B60E-0721-0894-D7491793855C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7" creationId="{324B7BA2-765E-96AF-BEB9-930F63F991F1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8" creationId="{9B4D07C4-D395-33AA-A8ED-B9F9567BF36A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39" creationId="{24235814-381E-D295-C4F3-FBA063D82C22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0" creationId="{80DBB63A-ED29-4026-1A66-0D14E75C820A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1" creationId="{C1C1FB1E-B3E9-E778-0AC2-A0DBC7B02652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2" creationId="{00468439-DCAB-1968-4CF4-F522D22A4A91}"/>
          </ac:spMkLst>
        </pc:spChg>
        <pc:spChg chg="add mod">
          <ac:chgData name="荻野永策" userId="83354a5f-63ef-4440-b329-2f3d1a5cfabd" providerId="ADAL" clId="{8998661B-7C21-294A-A808-3E3923CF7F26}" dt="2023-06-14T06:23:06.935" v="926" actId="1038"/>
          <ac:spMkLst>
            <pc:docMk/>
            <pc:sldMk cId="4290739360" sldId="320"/>
            <ac:spMk id="43" creationId="{CC2AA884-313D-B981-7789-CD5A547E6F92}"/>
          </ac:spMkLst>
        </pc:spChg>
        <pc:picChg chg="add mod">
          <ac:chgData name="荻野永策" userId="83354a5f-63ef-4440-b329-2f3d1a5cfabd" providerId="ADAL" clId="{8998661B-7C21-294A-A808-3E3923CF7F26}" dt="2023-06-14T06:23:06.935" v="926" actId="1038"/>
          <ac:picMkLst>
            <pc:docMk/>
            <pc:sldMk cId="4290739360" sldId="320"/>
            <ac:picMk id="6" creationId="{C390A601-6322-758E-D576-906E36CBE6EC}"/>
          </ac:picMkLst>
        </pc:picChg>
        <pc:picChg chg="add mod">
          <ac:chgData name="荻野永策" userId="83354a5f-63ef-4440-b329-2f3d1a5cfabd" providerId="ADAL" clId="{8998661B-7C21-294A-A808-3E3923CF7F26}" dt="2023-06-14T06:23:06.935" v="926" actId="1038"/>
          <ac:picMkLst>
            <pc:docMk/>
            <pc:sldMk cId="4290739360" sldId="320"/>
            <ac:picMk id="8" creationId="{D16EC60C-B604-C094-FA34-4754F56AECCB}"/>
          </ac:picMkLst>
        </pc:picChg>
        <pc:cxnChg chg="del">
          <ac:chgData name="荻野永策" userId="83354a5f-63ef-4440-b329-2f3d1a5cfabd" providerId="ADAL" clId="{8998661B-7C21-294A-A808-3E3923CF7F26}" dt="2023-06-14T04:27:43.557" v="0" actId="478"/>
          <ac:cxnSpMkLst>
            <pc:docMk/>
            <pc:sldMk cId="4290739360" sldId="320"/>
            <ac:cxnSpMk id="10" creationId="{C3032DAA-BB23-4C25-52DC-9146D0D3C8B3}"/>
          </ac:cxnSpMkLst>
        </pc:cxnChg>
        <pc:cxnChg chg="del">
          <ac:chgData name="荻野永策" userId="83354a5f-63ef-4440-b329-2f3d1a5cfabd" providerId="ADAL" clId="{8998661B-7C21-294A-A808-3E3923CF7F26}" dt="2023-06-14T04:27:43.557" v="0" actId="478"/>
          <ac:cxnSpMkLst>
            <pc:docMk/>
            <pc:sldMk cId="4290739360" sldId="320"/>
            <ac:cxnSpMk id="11" creationId="{F777F589-DC0B-4542-89C6-0FE533197BD8}"/>
          </ac:cxnSpMkLst>
        </pc:cxnChg>
        <pc:cxnChg chg="del">
          <ac:chgData name="荻野永策" userId="83354a5f-63ef-4440-b329-2f3d1a5cfabd" providerId="ADAL" clId="{8998661B-7C21-294A-A808-3E3923CF7F26}" dt="2023-06-14T04:27:43.557" v="0" actId="478"/>
          <ac:cxnSpMkLst>
            <pc:docMk/>
            <pc:sldMk cId="4290739360" sldId="320"/>
            <ac:cxnSpMk id="12" creationId="{085D3918-A134-433E-BFC3-5F19925C91E1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13" creationId="{FD068825-DBCD-3A81-CF1D-82CBDFDB339F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19" creationId="{72D67E30-E975-8472-233D-92EBD62DFDF9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21" creationId="{42CEBA92-8BBF-FFAD-F1FD-C48104BE4E35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23" creationId="{F1CDBB61-D6F3-B423-735A-435562F05029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26" creationId="{FBB43142-7686-B7C5-883B-006AB1427236}"/>
          </ac:cxnSpMkLst>
        </pc:cxnChg>
        <pc:cxnChg chg="add mod">
          <ac:chgData name="荻野永策" userId="83354a5f-63ef-4440-b329-2f3d1a5cfabd" providerId="ADAL" clId="{8998661B-7C21-294A-A808-3E3923CF7F26}" dt="2023-06-14T06:23:06.935" v="926" actId="1038"/>
          <ac:cxnSpMkLst>
            <pc:docMk/>
            <pc:sldMk cId="4290739360" sldId="320"/>
            <ac:cxnSpMk id="32" creationId="{2ED9E09D-7D0F-6277-928C-B947073CCC9F}"/>
          </ac:cxnSpMkLst>
        </pc:cxnChg>
      </pc:sldChg>
      <pc:sldChg chg="del">
        <pc:chgData name="荻野永策" userId="83354a5f-63ef-4440-b329-2f3d1a5cfabd" providerId="ADAL" clId="{8998661B-7C21-294A-A808-3E3923CF7F26}" dt="2023-06-14T04:27:45.615" v="1" actId="2696"/>
        <pc:sldMkLst>
          <pc:docMk/>
          <pc:sldMk cId="444060840" sldId="321"/>
        </pc:sldMkLst>
      </pc:sldChg>
      <pc:sldChg chg="modSp add mod">
        <pc:chgData name="荻野永策" userId="83354a5f-63ef-4440-b329-2f3d1a5cfabd" providerId="ADAL" clId="{8998661B-7C21-294A-A808-3E3923CF7F26}" dt="2023-06-14T06:23:14.617" v="938" actId="1037"/>
        <pc:sldMkLst>
          <pc:docMk/>
          <pc:sldMk cId="955648983" sldId="321"/>
        </pc:sldMkLst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2" creationId="{D0A8A557-0538-7018-BCEB-D9E6AF97BAFD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" creationId="{4240BAEB-3EA7-04C2-D5A5-0A53E7347BFA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6" creationId="{EC293F39-B60E-0721-0894-D7491793855C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7" creationId="{324B7BA2-765E-96AF-BEB9-930F63F991F1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8" creationId="{9B4D07C4-D395-33AA-A8ED-B9F9567BF36A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39" creationId="{24235814-381E-D295-C4F3-FBA063D82C22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0" creationId="{80DBB63A-ED29-4026-1A66-0D14E75C820A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1" creationId="{C1C1FB1E-B3E9-E778-0AC2-A0DBC7B02652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2" creationId="{00468439-DCAB-1968-4CF4-F522D22A4A91}"/>
          </ac:spMkLst>
        </pc:spChg>
        <pc:spChg chg="mod">
          <ac:chgData name="荻野永策" userId="83354a5f-63ef-4440-b329-2f3d1a5cfabd" providerId="ADAL" clId="{8998661B-7C21-294A-A808-3E3923CF7F26}" dt="2023-06-14T06:23:14.617" v="938" actId="1037"/>
          <ac:spMkLst>
            <pc:docMk/>
            <pc:sldMk cId="955648983" sldId="321"/>
            <ac:spMk id="43" creationId="{CC2AA884-313D-B981-7789-CD5A547E6F92}"/>
          </ac:spMkLst>
        </pc:spChg>
        <pc:picChg chg="mod">
          <ac:chgData name="荻野永策" userId="83354a5f-63ef-4440-b329-2f3d1a5cfabd" providerId="ADAL" clId="{8998661B-7C21-294A-A808-3E3923CF7F26}" dt="2023-06-14T06:23:14.617" v="938" actId="1037"/>
          <ac:picMkLst>
            <pc:docMk/>
            <pc:sldMk cId="955648983" sldId="321"/>
            <ac:picMk id="6" creationId="{C390A601-6322-758E-D576-906E36CBE6EC}"/>
          </ac:picMkLst>
        </pc:picChg>
        <pc:picChg chg="mod">
          <ac:chgData name="荻野永策" userId="83354a5f-63ef-4440-b329-2f3d1a5cfabd" providerId="ADAL" clId="{8998661B-7C21-294A-A808-3E3923CF7F26}" dt="2023-06-14T06:23:14.617" v="938" actId="1037"/>
          <ac:picMkLst>
            <pc:docMk/>
            <pc:sldMk cId="955648983" sldId="321"/>
            <ac:picMk id="8" creationId="{D16EC60C-B604-C094-FA34-4754F56AECCB}"/>
          </ac:picMkLst>
        </pc:pic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13" creationId="{FD068825-DBCD-3A81-CF1D-82CBDFDB339F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19" creationId="{72D67E30-E975-8472-233D-92EBD62DFDF9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21" creationId="{42CEBA92-8BBF-FFAD-F1FD-C48104BE4E35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23" creationId="{F1CDBB61-D6F3-B423-735A-435562F05029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26" creationId="{FBB43142-7686-B7C5-883B-006AB1427236}"/>
          </ac:cxnSpMkLst>
        </pc:cxnChg>
        <pc:cxnChg chg="mod">
          <ac:chgData name="荻野永策" userId="83354a5f-63ef-4440-b329-2f3d1a5cfabd" providerId="ADAL" clId="{8998661B-7C21-294A-A808-3E3923CF7F26}" dt="2023-06-14T06:23:14.617" v="938" actId="1037"/>
          <ac:cxnSpMkLst>
            <pc:docMk/>
            <pc:sldMk cId="955648983" sldId="321"/>
            <ac:cxnSpMk id="32" creationId="{2ED9E09D-7D0F-6277-928C-B947073CCC9F}"/>
          </ac:cxnSpMkLst>
        </pc:cxnChg>
      </pc:sldChg>
      <pc:sldChg chg="addSp delSp modSp add mod">
        <pc:chgData name="荻野永策" userId="83354a5f-63ef-4440-b329-2f3d1a5cfabd" providerId="ADAL" clId="{8998661B-7C21-294A-A808-3E3923CF7F26}" dt="2023-06-14T05:36:44.697" v="454"/>
        <pc:sldMkLst>
          <pc:docMk/>
          <pc:sldMk cId="1901034965" sldId="322"/>
        </pc:sldMkLst>
        <pc:spChg chg="add del mod">
          <ac:chgData name="荻野永策" userId="83354a5f-63ef-4440-b329-2f3d1a5cfabd" providerId="ADAL" clId="{8998661B-7C21-294A-A808-3E3923CF7F26}" dt="2023-06-14T05:36:44.142" v="453" actId="478"/>
          <ac:spMkLst>
            <pc:docMk/>
            <pc:sldMk cId="1901034965" sldId="322"/>
            <ac:spMk id="3" creationId="{A06E52FD-B092-651E-B8D0-EA6E99AA4959}"/>
          </ac:spMkLst>
        </pc:spChg>
        <pc:spChg chg="add del mod">
          <ac:chgData name="荻野永策" userId="83354a5f-63ef-4440-b329-2f3d1a5cfabd" providerId="ADAL" clId="{8998661B-7C21-294A-A808-3E3923CF7F26}" dt="2023-06-14T05:36:44.142" v="453" actId="478"/>
          <ac:spMkLst>
            <pc:docMk/>
            <pc:sldMk cId="1901034965" sldId="322"/>
            <ac:spMk id="5" creationId="{E29937E6-70BD-12F4-7A55-3F48BF9AE185}"/>
          </ac:spMkLst>
        </pc:spChg>
        <pc:spChg chg="add del mod">
          <ac:chgData name="荻野永策" userId="83354a5f-63ef-4440-b329-2f3d1a5cfabd" providerId="ADAL" clId="{8998661B-7C21-294A-A808-3E3923CF7F26}" dt="2023-06-14T05:36:44.142" v="453" actId="478"/>
          <ac:spMkLst>
            <pc:docMk/>
            <pc:sldMk cId="1901034965" sldId="322"/>
            <ac:spMk id="7" creationId="{4CCC2079-CAA9-C21A-5D56-0CA36B8720E4}"/>
          </ac:spMkLst>
        </pc:spChg>
        <pc:spChg chg="add mod">
          <ac:chgData name="荻野永策" userId="83354a5f-63ef-4440-b329-2f3d1a5cfabd" providerId="ADAL" clId="{8998661B-7C21-294A-A808-3E3923CF7F26}" dt="2023-06-14T05:36:44.697" v="454"/>
          <ac:spMkLst>
            <pc:docMk/>
            <pc:sldMk cId="1901034965" sldId="322"/>
            <ac:spMk id="9" creationId="{A4D05E62-FB94-0BD4-9E90-A9C3F6B680E9}"/>
          </ac:spMkLst>
        </pc:spChg>
        <pc:spChg chg="add mod">
          <ac:chgData name="荻野永策" userId="83354a5f-63ef-4440-b329-2f3d1a5cfabd" providerId="ADAL" clId="{8998661B-7C21-294A-A808-3E3923CF7F26}" dt="2023-06-14T05:36:44.697" v="454"/>
          <ac:spMkLst>
            <pc:docMk/>
            <pc:sldMk cId="1901034965" sldId="322"/>
            <ac:spMk id="10" creationId="{36259940-DD5D-6096-EC8F-9CFF987094B0}"/>
          </ac:spMkLst>
        </pc:spChg>
        <pc:spChg chg="add mod">
          <ac:chgData name="荻野永策" userId="83354a5f-63ef-4440-b329-2f3d1a5cfabd" providerId="ADAL" clId="{8998661B-7C21-294A-A808-3E3923CF7F26}" dt="2023-06-14T05:36:44.697" v="454"/>
          <ac:spMkLst>
            <pc:docMk/>
            <pc:sldMk cId="1901034965" sldId="322"/>
            <ac:spMk id="11" creationId="{26700F7E-5866-5D4F-4B6D-BF9BD0E11810}"/>
          </ac:spMkLst>
        </pc:spChg>
        <pc:spChg chg="mod">
          <ac:chgData name="荻野永策" userId="83354a5f-63ef-4440-b329-2f3d1a5cfabd" providerId="ADAL" clId="{8998661B-7C21-294A-A808-3E3923CF7F26}" dt="2023-06-14T05:19:45.696" v="419"/>
          <ac:spMkLst>
            <pc:docMk/>
            <pc:sldMk cId="1901034965" sldId="322"/>
            <ac:spMk id="37" creationId="{324B7BA2-765E-96AF-BEB9-930F63F991F1}"/>
          </ac:spMkLst>
        </pc:spChg>
        <pc:spChg chg="del">
          <ac:chgData name="荻野永策" userId="83354a5f-63ef-4440-b329-2f3d1a5cfabd" providerId="ADAL" clId="{8998661B-7C21-294A-A808-3E3923CF7F26}" dt="2023-06-14T05:17:35.421" v="390" actId="478"/>
          <ac:spMkLst>
            <pc:docMk/>
            <pc:sldMk cId="1901034965" sldId="322"/>
            <ac:spMk id="41" creationId="{C1C1FB1E-B3E9-E778-0AC2-A0DBC7B02652}"/>
          </ac:spMkLst>
        </pc:spChg>
      </pc:sldChg>
      <pc:sldChg chg="addSp delSp modSp add mod">
        <pc:chgData name="荻野永策" userId="83354a5f-63ef-4440-b329-2f3d1a5cfabd" providerId="ADAL" clId="{8998661B-7C21-294A-A808-3E3923CF7F26}" dt="2023-06-14T05:37:06.844" v="455" actId="207"/>
        <pc:sldMkLst>
          <pc:docMk/>
          <pc:sldMk cId="1985214028" sldId="323"/>
        </pc:sldMkLst>
        <pc:spChg chg="mod">
          <ac:chgData name="荻野永策" userId="83354a5f-63ef-4440-b329-2f3d1a5cfabd" providerId="ADAL" clId="{8998661B-7C21-294A-A808-3E3923CF7F26}" dt="2023-06-14T05:36:37.634" v="452" actId="1076"/>
          <ac:spMkLst>
            <pc:docMk/>
            <pc:sldMk cId="1985214028" sldId="323"/>
            <ac:spMk id="3" creationId="{A06E52FD-B092-651E-B8D0-EA6E99AA4959}"/>
          </ac:spMkLst>
        </pc:spChg>
        <pc:spChg chg="del">
          <ac:chgData name="荻野永策" userId="83354a5f-63ef-4440-b329-2f3d1a5cfabd" providerId="ADAL" clId="{8998661B-7C21-294A-A808-3E3923CF7F26}" dt="2023-06-14T05:36:09.254" v="448" actId="478"/>
          <ac:spMkLst>
            <pc:docMk/>
            <pc:sldMk cId="1985214028" sldId="323"/>
            <ac:spMk id="5" creationId="{E29937E6-70BD-12F4-7A55-3F48BF9AE185}"/>
          </ac:spMkLst>
        </pc:spChg>
        <pc:spChg chg="add mod">
          <ac:chgData name="荻野永策" userId="83354a5f-63ef-4440-b329-2f3d1a5cfabd" providerId="ADAL" clId="{8998661B-7C21-294A-A808-3E3923CF7F26}" dt="2023-06-14T05:37:06.844" v="455" actId="207"/>
          <ac:spMkLst>
            <pc:docMk/>
            <pc:sldMk cId="1985214028" sldId="323"/>
            <ac:spMk id="9" creationId="{A9974608-F2C1-D76F-F0CA-BB6E604B5EAA}"/>
          </ac:spMkLst>
        </pc:spChg>
        <pc:spChg chg="add mod">
          <ac:chgData name="荻野永策" userId="83354a5f-63ef-4440-b329-2f3d1a5cfabd" providerId="ADAL" clId="{8998661B-7C21-294A-A808-3E3923CF7F26}" dt="2023-06-14T05:37:06.844" v="455" actId="207"/>
          <ac:spMkLst>
            <pc:docMk/>
            <pc:sldMk cId="1985214028" sldId="323"/>
            <ac:spMk id="10" creationId="{74164463-2888-4E94-C411-E10609FF4695}"/>
          </ac:spMkLst>
        </pc:spChg>
        <pc:spChg chg="add mod">
          <ac:chgData name="荻野永策" userId="83354a5f-63ef-4440-b329-2f3d1a5cfabd" providerId="ADAL" clId="{8998661B-7C21-294A-A808-3E3923CF7F26}" dt="2023-06-14T05:34:26.283" v="429" actId="571"/>
          <ac:spMkLst>
            <pc:docMk/>
            <pc:sldMk cId="1985214028" sldId="323"/>
            <ac:spMk id="11" creationId="{F53305F7-16CC-59DD-941B-8F18769EF36F}"/>
          </ac:spMkLst>
        </pc:spChg>
        <pc:spChg chg="add mod">
          <ac:chgData name="荻野永策" userId="83354a5f-63ef-4440-b329-2f3d1a5cfabd" providerId="ADAL" clId="{8998661B-7C21-294A-A808-3E3923CF7F26}" dt="2023-06-14T05:34:26.283" v="429" actId="571"/>
          <ac:spMkLst>
            <pc:docMk/>
            <pc:sldMk cId="1985214028" sldId="323"/>
            <ac:spMk id="12" creationId="{79081A2A-5C40-B0A6-301F-490E81EFAEEB}"/>
          </ac:spMkLst>
        </pc:spChg>
        <pc:spChg chg="add mod">
          <ac:chgData name="荻野永策" userId="83354a5f-63ef-4440-b329-2f3d1a5cfabd" providerId="ADAL" clId="{8998661B-7C21-294A-A808-3E3923CF7F26}" dt="2023-06-14T05:37:06.844" v="455" actId="207"/>
          <ac:spMkLst>
            <pc:docMk/>
            <pc:sldMk cId="1985214028" sldId="323"/>
            <ac:spMk id="14" creationId="{D2579A75-A085-EE8E-3F18-EB30A7595E42}"/>
          </ac:spMkLst>
        </pc:spChg>
        <pc:spChg chg="add mod">
          <ac:chgData name="荻野永策" userId="83354a5f-63ef-4440-b329-2f3d1a5cfabd" providerId="ADAL" clId="{8998661B-7C21-294A-A808-3E3923CF7F26}" dt="2023-06-14T05:36:28.794" v="451" actId="1076"/>
          <ac:spMkLst>
            <pc:docMk/>
            <pc:sldMk cId="1985214028" sldId="323"/>
            <ac:spMk id="15" creationId="{B7B46693-B508-5EFC-C032-3D05F34BCEAF}"/>
          </ac:spMkLst>
        </pc:spChg>
      </pc:sldChg>
      <pc:sldChg chg="modSp add mod">
        <pc:chgData name="荻野永策" userId="83354a5f-63ef-4440-b329-2f3d1a5cfabd" providerId="ADAL" clId="{8998661B-7C21-294A-A808-3E3923CF7F26}" dt="2023-06-14T06:15:39.789" v="917" actId="20577"/>
        <pc:sldMkLst>
          <pc:docMk/>
          <pc:sldMk cId="2149569073" sldId="324"/>
        </pc:sldMkLst>
        <pc:spChg chg="mod">
          <ac:chgData name="荻野永策" userId="83354a5f-63ef-4440-b329-2f3d1a5cfabd" providerId="ADAL" clId="{8998661B-7C21-294A-A808-3E3923CF7F26}" dt="2023-06-14T06:05:39.467" v="725" actId="20577"/>
          <ac:spMkLst>
            <pc:docMk/>
            <pc:sldMk cId="2149569073" sldId="324"/>
            <ac:spMk id="3" creationId="{A06E52FD-B092-651E-B8D0-EA6E99AA4959}"/>
          </ac:spMkLst>
        </pc:spChg>
        <pc:spChg chg="mod">
          <ac:chgData name="荻野永策" userId="83354a5f-63ef-4440-b329-2f3d1a5cfabd" providerId="ADAL" clId="{8998661B-7C21-294A-A808-3E3923CF7F26}" dt="2023-06-14T06:04:47.682" v="602"/>
          <ac:spMkLst>
            <pc:docMk/>
            <pc:sldMk cId="2149569073" sldId="324"/>
            <ac:spMk id="7" creationId="{4CCC2079-CAA9-C21A-5D56-0CA36B8720E4}"/>
          </ac:spMkLst>
        </pc:spChg>
        <pc:spChg chg="mod">
          <ac:chgData name="荻野永策" userId="83354a5f-63ef-4440-b329-2f3d1a5cfabd" providerId="ADAL" clId="{8998661B-7C21-294A-A808-3E3923CF7F26}" dt="2023-06-14T06:03:45.029" v="548" actId="20577"/>
          <ac:spMkLst>
            <pc:docMk/>
            <pc:sldMk cId="2149569073" sldId="324"/>
            <ac:spMk id="9" creationId="{A9974608-F2C1-D76F-F0CA-BB6E604B5EAA}"/>
          </ac:spMkLst>
        </pc:spChg>
        <pc:spChg chg="mod">
          <ac:chgData name="荻野永策" userId="83354a5f-63ef-4440-b329-2f3d1a5cfabd" providerId="ADAL" clId="{8998661B-7C21-294A-A808-3E3923CF7F26}" dt="2023-06-14T06:04:06.317" v="551" actId="14100"/>
          <ac:spMkLst>
            <pc:docMk/>
            <pc:sldMk cId="2149569073" sldId="324"/>
            <ac:spMk id="10" creationId="{74164463-2888-4E94-C411-E10609FF4695}"/>
          </ac:spMkLst>
        </pc:spChg>
        <pc:spChg chg="mod">
          <ac:chgData name="荻野永策" userId="83354a5f-63ef-4440-b329-2f3d1a5cfabd" providerId="ADAL" clId="{8998661B-7C21-294A-A808-3E3923CF7F26}" dt="2023-06-14T06:03:32.251" v="544" actId="20577"/>
          <ac:spMkLst>
            <pc:docMk/>
            <pc:sldMk cId="2149569073" sldId="324"/>
            <ac:spMk id="14" creationId="{D2579A75-A085-EE8E-3F18-EB30A7595E42}"/>
          </ac:spMkLst>
        </pc:spChg>
        <pc:spChg chg="mod">
          <ac:chgData name="荻野永策" userId="83354a5f-63ef-4440-b329-2f3d1a5cfabd" providerId="ADAL" clId="{8998661B-7C21-294A-A808-3E3923CF7F26}" dt="2023-06-14T06:05:44.152" v="726"/>
          <ac:spMkLst>
            <pc:docMk/>
            <pc:sldMk cId="2149569073" sldId="324"/>
            <ac:spMk id="15" creationId="{B7B46693-B508-5EFC-C032-3D05F34BCEAF}"/>
          </ac:spMkLst>
        </pc:spChg>
        <pc:spChg chg="mod">
          <ac:chgData name="荻野永策" userId="83354a5f-63ef-4440-b329-2f3d1a5cfabd" providerId="ADAL" clId="{8998661B-7C21-294A-A808-3E3923CF7F26}" dt="2023-06-14T06:15:19.364" v="908"/>
          <ac:spMkLst>
            <pc:docMk/>
            <pc:sldMk cId="2149569073" sldId="324"/>
            <ac:spMk id="36" creationId="{EC293F39-B60E-0721-0894-D7491793855C}"/>
          </ac:spMkLst>
        </pc:spChg>
        <pc:spChg chg="mod">
          <ac:chgData name="荻野永策" userId="83354a5f-63ef-4440-b329-2f3d1a5cfabd" providerId="ADAL" clId="{8998661B-7C21-294A-A808-3E3923CF7F26}" dt="2023-06-14T06:15:39.789" v="917" actId="20577"/>
          <ac:spMkLst>
            <pc:docMk/>
            <pc:sldMk cId="2149569073" sldId="324"/>
            <ac:spMk id="37" creationId="{324B7BA2-765E-96AF-BEB9-930F63F991F1}"/>
          </ac:spMkLst>
        </pc:spChg>
      </pc:sldChg>
      <pc:sldChg chg="modSp add mod">
        <pc:chgData name="荻野永策" userId="83354a5f-63ef-4440-b329-2f3d1a5cfabd" providerId="ADAL" clId="{8998661B-7C21-294A-A808-3E3923CF7F26}" dt="2023-06-14T06:15:35.676" v="915" actId="21"/>
        <pc:sldMkLst>
          <pc:docMk/>
          <pc:sldMk cId="2961333179" sldId="325"/>
        </pc:sldMkLst>
        <pc:spChg chg="mod">
          <ac:chgData name="荻野永策" userId="83354a5f-63ef-4440-b329-2f3d1a5cfabd" providerId="ADAL" clId="{8998661B-7C21-294A-A808-3E3923CF7F26}" dt="2023-06-14T06:12:46.381" v="777" actId="20577"/>
          <ac:spMkLst>
            <pc:docMk/>
            <pc:sldMk cId="2961333179" sldId="325"/>
            <ac:spMk id="3" creationId="{A06E52FD-B092-651E-B8D0-EA6E99AA4959}"/>
          </ac:spMkLst>
        </pc:spChg>
        <pc:spChg chg="mod">
          <ac:chgData name="荻野永策" userId="83354a5f-63ef-4440-b329-2f3d1a5cfabd" providerId="ADAL" clId="{8998661B-7C21-294A-A808-3E3923CF7F26}" dt="2023-06-14T06:12:51.925" v="778"/>
          <ac:spMkLst>
            <pc:docMk/>
            <pc:sldMk cId="2961333179" sldId="325"/>
            <ac:spMk id="7" creationId="{4CCC2079-CAA9-C21A-5D56-0CA36B8720E4}"/>
          </ac:spMkLst>
        </pc:spChg>
        <pc:spChg chg="mod">
          <ac:chgData name="荻野永策" userId="83354a5f-63ef-4440-b329-2f3d1a5cfabd" providerId="ADAL" clId="{8998661B-7C21-294A-A808-3E3923CF7F26}" dt="2023-06-14T06:12:24.092" v="732"/>
          <ac:spMkLst>
            <pc:docMk/>
            <pc:sldMk cId="2961333179" sldId="325"/>
            <ac:spMk id="9" creationId="{A9974608-F2C1-D76F-F0CA-BB6E604B5EAA}"/>
          </ac:spMkLst>
        </pc:spChg>
        <pc:spChg chg="mod">
          <ac:chgData name="荻野永策" userId="83354a5f-63ef-4440-b329-2f3d1a5cfabd" providerId="ADAL" clId="{8998661B-7C21-294A-A808-3E3923CF7F26}" dt="2023-06-14T06:12:32.293" v="734" actId="20577"/>
          <ac:spMkLst>
            <pc:docMk/>
            <pc:sldMk cId="2961333179" sldId="325"/>
            <ac:spMk id="10" creationId="{74164463-2888-4E94-C411-E10609FF4695}"/>
          </ac:spMkLst>
        </pc:spChg>
        <pc:spChg chg="mod">
          <ac:chgData name="荻野永策" userId="83354a5f-63ef-4440-b329-2f3d1a5cfabd" providerId="ADAL" clId="{8998661B-7C21-294A-A808-3E3923CF7F26}" dt="2023-06-14T06:12:18.540" v="731" actId="20577"/>
          <ac:spMkLst>
            <pc:docMk/>
            <pc:sldMk cId="2961333179" sldId="325"/>
            <ac:spMk id="14" creationId="{D2579A75-A085-EE8E-3F18-EB30A7595E42}"/>
          </ac:spMkLst>
        </pc:spChg>
        <pc:spChg chg="mod">
          <ac:chgData name="荻野永策" userId="83354a5f-63ef-4440-b329-2f3d1a5cfabd" providerId="ADAL" clId="{8998661B-7C21-294A-A808-3E3923CF7F26}" dt="2023-06-14T06:12:56.410" v="779"/>
          <ac:spMkLst>
            <pc:docMk/>
            <pc:sldMk cId="2961333179" sldId="325"/>
            <ac:spMk id="15" creationId="{B7B46693-B508-5EFC-C032-3D05F34BCEAF}"/>
          </ac:spMkLst>
        </pc:spChg>
        <pc:spChg chg="mod">
          <ac:chgData name="荻野永策" userId="83354a5f-63ef-4440-b329-2f3d1a5cfabd" providerId="ADAL" clId="{8998661B-7C21-294A-A808-3E3923CF7F26}" dt="2023-06-14T06:15:16.124" v="906" actId="21"/>
          <ac:spMkLst>
            <pc:docMk/>
            <pc:sldMk cId="2961333179" sldId="325"/>
            <ac:spMk id="36" creationId="{EC293F39-B60E-0721-0894-D7491793855C}"/>
          </ac:spMkLst>
        </pc:spChg>
        <pc:spChg chg="mod">
          <ac:chgData name="荻野永策" userId="83354a5f-63ef-4440-b329-2f3d1a5cfabd" providerId="ADAL" clId="{8998661B-7C21-294A-A808-3E3923CF7F26}" dt="2023-06-14T06:15:35.676" v="915" actId="21"/>
          <ac:spMkLst>
            <pc:docMk/>
            <pc:sldMk cId="2961333179" sldId="325"/>
            <ac:spMk id="37" creationId="{324B7BA2-765E-96AF-BEB9-930F63F991F1}"/>
          </ac:spMkLst>
        </pc:spChg>
      </pc:sldChg>
      <pc:sldChg chg="addSp delSp modSp add mod ord">
        <pc:chgData name="荻野永策" userId="83354a5f-63ef-4440-b329-2f3d1a5cfabd" providerId="ADAL" clId="{8998661B-7C21-294A-A808-3E3923CF7F26}" dt="2023-06-20T00:46:55.449" v="1576" actId="14100"/>
        <pc:sldMkLst>
          <pc:docMk/>
          <pc:sldMk cId="1940022868" sldId="326"/>
        </pc:sldMkLst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2" creationId="{D0A8A557-0538-7018-BCEB-D9E6AF97BAFD}"/>
          </ac:spMkLst>
        </pc:spChg>
        <pc:spChg chg="add mod">
          <ac:chgData name="荻野永策" userId="83354a5f-63ef-4440-b329-2f3d1a5cfabd" providerId="ADAL" clId="{8998661B-7C21-294A-A808-3E3923CF7F26}" dt="2023-06-20T00:38:01.480" v="1240" actId="21"/>
          <ac:spMkLst>
            <pc:docMk/>
            <pc:sldMk cId="1940022868" sldId="326"/>
            <ac:spMk id="3" creationId="{9D36AA59-2A2C-CF26-E1ED-37594A45CF1B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" creationId="{4240BAEB-3EA7-04C2-D5A5-0A53E7347BFA}"/>
          </ac:spMkLst>
        </pc:spChg>
        <pc:spChg chg="add mod">
          <ac:chgData name="荻野永策" userId="83354a5f-63ef-4440-b329-2f3d1a5cfabd" providerId="ADAL" clId="{8998661B-7C21-294A-A808-3E3923CF7F26}" dt="2023-06-20T00:37:42.635" v="1206" actId="403"/>
          <ac:spMkLst>
            <pc:docMk/>
            <pc:sldMk cId="1940022868" sldId="326"/>
            <ac:spMk id="5" creationId="{489946A9-ADBD-33D7-1D54-8C8C92FC4499}"/>
          </ac:spMkLst>
        </pc:spChg>
        <pc:spChg chg="add mod">
          <ac:chgData name="荻野永策" userId="83354a5f-63ef-4440-b329-2f3d1a5cfabd" providerId="ADAL" clId="{8998661B-7C21-294A-A808-3E3923CF7F26}" dt="2023-06-20T00:37:42.635" v="1206" actId="403"/>
          <ac:spMkLst>
            <pc:docMk/>
            <pc:sldMk cId="1940022868" sldId="326"/>
            <ac:spMk id="7" creationId="{0B70A0E8-1252-5020-B653-8994873DD1AB}"/>
          </ac:spMkLst>
        </pc:spChg>
        <pc:spChg chg="add mod">
          <ac:chgData name="荻野永策" userId="83354a5f-63ef-4440-b329-2f3d1a5cfabd" providerId="ADAL" clId="{8998661B-7C21-294A-A808-3E3923CF7F26}" dt="2023-06-20T00:45:27.406" v="1527" actId="20577"/>
          <ac:spMkLst>
            <pc:docMk/>
            <pc:sldMk cId="1940022868" sldId="326"/>
            <ac:spMk id="9" creationId="{B2C7F635-F0D4-8CBE-F75A-C87472A0FAC2}"/>
          </ac:spMkLst>
        </pc:spChg>
        <pc:spChg chg="add mod">
          <ac:chgData name="荻野永策" userId="83354a5f-63ef-4440-b329-2f3d1a5cfabd" providerId="ADAL" clId="{8998661B-7C21-294A-A808-3E3923CF7F26}" dt="2023-06-20T00:40:46.768" v="1455" actId="20577"/>
          <ac:spMkLst>
            <pc:docMk/>
            <pc:sldMk cId="1940022868" sldId="326"/>
            <ac:spMk id="10" creationId="{779B7D20-71A2-EE4B-A47B-3EB1E77F3F33}"/>
          </ac:spMkLst>
        </pc:spChg>
        <pc:spChg chg="add mod">
          <ac:chgData name="荻野永策" userId="83354a5f-63ef-4440-b329-2f3d1a5cfabd" providerId="ADAL" clId="{8998661B-7C21-294A-A808-3E3923CF7F26}" dt="2023-06-20T00:46:29.930" v="1548" actId="1076"/>
          <ac:spMkLst>
            <pc:docMk/>
            <pc:sldMk cId="1940022868" sldId="326"/>
            <ac:spMk id="11" creationId="{46542AD3-04A6-9272-75DC-F7264BC637F6}"/>
          </ac:spMkLst>
        </pc:spChg>
        <pc:spChg chg="add del mod">
          <ac:chgData name="荻野永策" userId="83354a5f-63ef-4440-b329-2f3d1a5cfabd" providerId="ADAL" clId="{8998661B-7C21-294A-A808-3E3923CF7F26}" dt="2023-06-20T00:41:30.798" v="1461" actId="478"/>
          <ac:spMkLst>
            <pc:docMk/>
            <pc:sldMk cId="1940022868" sldId="326"/>
            <ac:spMk id="12" creationId="{5646F610-D706-6E1D-7D88-4E767235FC82}"/>
          </ac:spMkLst>
        </pc:spChg>
        <pc:spChg chg="add del">
          <ac:chgData name="荻野永策" userId="83354a5f-63ef-4440-b329-2f3d1a5cfabd" providerId="ADAL" clId="{8998661B-7C21-294A-A808-3E3923CF7F26}" dt="2023-06-20T00:42:01.537" v="1463" actId="478"/>
          <ac:spMkLst>
            <pc:docMk/>
            <pc:sldMk cId="1940022868" sldId="326"/>
            <ac:spMk id="14" creationId="{A372F702-96AA-D103-6456-B3BF8C24A005}"/>
          </ac:spMkLst>
        </pc:spChg>
        <pc:spChg chg="add mod">
          <ac:chgData name="荻野永策" userId="83354a5f-63ef-4440-b329-2f3d1a5cfabd" providerId="ADAL" clId="{8998661B-7C21-294A-A808-3E3923CF7F26}" dt="2023-06-20T00:45:00.413" v="1515" actId="207"/>
          <ac:spMkLst>
            <pc:docMk/>
            <pc:sldMk cId="1940022868" sldId="326"/>
            <ac:spMk id="15" creationId="{37F87003-9F19-0021-C4FA-3D570DB9C62B}"/>
          </ac:spMkLst>
        </pc:spChg>
        <pc:spChg chg="add mod">
          <ac:chgData name="荻野永策" userId="83354a5f-63ef-4440-b329-2f3d1a5cfabd" providerId="ADAL" clId="{8998661B-7C21-294A-A808-3E3923CF7F26}" dt="2023-06-20T00:45:00.413" v="1515" actId="207"/>
          <ac:spMkLst>
            <pc:docMk/>
            <pc:sldMk cId="1940022868" sldId="326"/>
            <ac:spMk id="16" creationId="{BE3DCBD5-39A4-ED2D-E087-F2FF7C7FF5D7}"/>
          </ac:spMkLst>
        </pc:spChg>
        <pc:spChg chg="add mod">
          <ac:chgData name="荻野永策" userId="83354a5f-63ef-4440-b329-2f3d1a5cfabd" providerId="ADAL" clId="{8998661B-7C21-294A-A808-3E3923CF7F26}" dt="2023-06-20T00:45:00.413" v="1515" actId="207"/>
          <ac:spMkLst>
            <pc:docMk/>
            <pc:sldMk cId="1940022868" sldId="326"/>
            <ac:spMk id="17" creationId="{B744D054-384F-2EE0-EDCF-ACA1F892EAAA}"/>
          </ac:spMkLst>
        </pc:spChg>
        <pc:spChg chg="add mod">
          <ac:chgData name="荻野永策" userId="83354a5f-63ef-4440-b329-2f3d1a5cfabd" providerId="ADAL" clId="{8998661B-7C21-294A-A808-3E3923CF7F26}" dt="2023-06-20T00:46:43.589" v="1575" actId="1076"/>
          <ac:spMkLst>
            <pc:docMk/>
            <pc:sldMk cId="1940022868" sldId="326"/>
            <ac:spMk id="27" creationId="{9A8E56CB-51A4-50DF-7DB4-AA8A73D15940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6" creationId="{EC293F39-B60E-0721-0894-D7491793855C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7" creationId="{324B7BA2-765E-96AF-BEB9-930F63F991F1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8" creationId="{9B4D07C4-D395-33AA-A8ED-B9F9567BF36A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39" creationId="{24235814-381E-D295-C4F3-FBA063D82C22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0" creationId="{80DBB63A-ED29-4026-1A66-0D14E75C820A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1" creationId="{C1C1FB1E-B3E9-E778-0AC2-A0DBC7B02652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2" creationId="{00468439-DCAB-1968-4CF4-F522D22A4A91}"/>
          </ac:spMkLst>
        </pc:spChg>
        <pc:spChg chg="del">
          <ac:chgData name="荻野永策" userId="83354a5f-63ef-4440-b329-2f3d1a5cfabd" providerId="ADAL" clId="{8998661B-7C21-294A-A808-3E3923CF7F26}" dt="2023-06-20T00:28:11.607" v="940" actId="478"/>
          <ac:spMkLst>
            <pc:docMk/>
            <pc:sldMk cId="1940022868" sldId="326"/>
            <ac:spMk id="43" creationId="{CC2AA884-313D-B981-7789-CD5A547E6F92}"/>
          </ac:spMkLst>
        </pc:spChg>
        <pc:grpChg chg="add mod">
          <ac:chgData name="荻野永策" userId="83354a5f-63ef-4440-b329-2f3d1a5cfabd" providerId="ADAL" clId="{8998661B-7C21-294A-A808-3E3923CF7F26}" dt="2023-06-20T00:45:00.413" v="1515" actId="207"/>
          <ac:grpSpMkLst>
            <pc:docMk/>
            <pc:sldMk cId="1940022868" sldId="326"/>
            <ac:grpSpMk id="18" creationId="{9A8E0656-27F1-3AEB-5437-DB205FC64B59}"/>
          </ac:grpSpMkLst>
        </pc:grpChg>
        <pc:picChg chg="del">
          <ac:chgData name="荻野永策" userId="83354a5f-63ef-4440-b329-2f3d1a5cfabd" providerId="ADAL" clId="{8998661B-7C21-294A-A808-3E3923CF7F26}" dt="2023-06-20T00:28:11.607" v="940" actId="478"/>
          <ac:picMkLst>
            <pc:docMk/>
            <pc:sldMk cId="1940022868" sldId="326"/>
            <ac:picMk id="6" creationId="{C390A601-6322-758E-D576-906E36CBE6EC}"/>
          </ac:picMkLst>
        </pc:picChg>
        <pc:picChg chg="del">
          <ac:chgData name="荻野永策" userId="83354a5f-63ef-4440-b329-2f3d1a5cfabd" providerId="ADAL" clId="{8998661B-7C21-294A-A808-3E3923CF7F26}" dt="2023-06-20T00:28:11.607" v="940" actId="478"/>
          <ac:picMkLst>
            <pc:docMk/>
            <pc:sldMk cId="1940022868" sldId="326"/>
            <ac:picMk id="8" creationId="{D16EC60C-B604-C094-FA34-4754F56AECCB}"/>
          </ac:picMkLst>
        </pc:picChg>
        <pc:cxnChg chg="del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13" creationId="{FD068825-DBCD-3A81-CF1D-82CBDFDB339F}"/>
          </ac:cxnSpMkLst>
        </pc:cxnChg>
        <pc:cxnChg chg="del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19" creationId="{72D67E30-E975-8472-233D-92EBD62DFDF9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21" creationId="{42CEBA92-8BBF-FFAD-F1FD-C48104BE4E35}"/>
          </ac:cxnSpMkLst>
        </pc:cxnChg>
        <pc:cxnChg chg="add mod">
          <ac:chgData name="荻野永策" userId="83354a5f-63ef-4440-b329-2f3d1a5cfabd" providerId="ADAL" clId="{8998661B-7C21-294A-A808-3E3923CF7F26}" dt="2023-06-20T00:46:11.828" v="1543" actId="692"/>
          <ac:cxnSpMkLst>
            <pc:docMk/>
            <pc:sldMk cId="1940022868" sldId="326"/>
            <ac:cxnSpMk id="22" creationId="{10D6A891-6E6B-CCED-CECE-3EDCC21B9173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23" creationId="{F1CDBB61-D6F3-B423-735A-435562F05029}"/>
          </ac:cxnSpMkLst>
        </pc:cxnChg>
        <pc:cxnChg chg="add mod">
          <ac:chgData name="荻野永策" userId="83354a5f-63ef-4440-b329-2f3d1a5cfabd" providerId="ADAL" clId="{8998661B-7C21-294A-A808-3E3923CF7F26}" dt="2023-06-20T00:46:55.449" v="1576" actId="14100"/>
          <ac:cxnSpMkLst>
            <pc:docMk/>
            <pc:sldMk cId="1940022868" sldId="326"/>
            <ac:cxnSpMk id="24" creationId="{98D47CB6-9E23-7741-E69B-E688F8664164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26" creationId="{FBB43142-7686-B7C5-883B-006AB1427236}"/>
          </ac:cxnSpMkLst>
        </pc:cxnChg>
        <pc:cxnChg chg="del mod">
          <ac:chgData name="荻野永策" userId="83354a5f-63ef-4440-b329-2f3d1a5cfabd" providerId="ADAL" clId="{8998661B-7C21-294A-A808-3E3923CF7F26}" dt="2023-06-20T00:28:11.607" v="940" actId="478"/>
          <ac:cxnSpMkLst>
            <pc:docMk/>
            <pc:sldMk cId="1940022868" sldId="326"/>
            <ac:cxnSpMk id="32" creationId="{2ED9E09D-7D0F-6277-928C-B947073CCC9F}"/>
          </ac:cxnSpMkLst>
        </pc:cxnChg>
      </pc:sldChg>
      <pc:sldChg chg="addSp delSp modSp add mod">
        <pc:chgData name="荻野永策" userId="83354a5f-63ef-4440-b329-2f3d1a5cfabd" providerId="ADAL" clId="{8998661B-7C21-294A-A808-3E3923CF7F26}" dt="2023-06-20T01:10:53.011" v="1737" actId="20577"/>
        <pc:sldMkLst>
          <pc:docMk/>
          <pc:sldMk cId="2521463555" sldId="549"/>
        </pc:sldMkLst>
        <pc:spChg chg="del">
          <ac:chgData name="荻野永策" userId="83354a5f-63ef-4440-b329-2f3d1a5cfabd" providerId="ADAL" clId="{8998661B-7C21-294A-A808-3E3923CF7F26}" dt="2023-06-20T00:53:03.696" v="1578" actId="478"/>
          <ac:spMkLst>
            <pc:docMk/>
            <pc:sldMk cId="2521463555" sldId="549"/>
            <ac:spMk id="2" creationId="{00000000-0000-0000-0000-000000000000}"/>
          </ac:spMkLst>
        </pc:spChg>
        <pc:spChg chg="add del mod">
          <ac:chgData name="荻野永策" userId="83354a5f-63ef-4440-b329-2f3d1a5cfabd" providerId="ADAL" clId="{8998661B-7C21-294A-A808-3E3923CF7F26}" dt="2023-06-20T00:53:06.079" v="1579" actId="478"/>
          <ac:spMkLst>
            <pc:docMk/>
            <pc:sldMk cId="2521463555" sldId="549"/>
            <ac:spMk id="4" creationId="{69454F8F-FB72-41B1-1B3D-F11E4BC6C598}"/>
          </ac:spMkLst>
        </pc:spChg>
        <pc:spChg chg="add mod">
          <ac:chgData name="荻野永策" userId="83354a5f-63ef-4440-b329-2f3d1a5cfabd" providerId="ADAL" clId="{8998661B-7C21-294A-A808-3E3923CF7F26}" dt="2023-06-20T00:57:29.854" v="1614" actId="20577"/>
          <ac:spMkLst>
            <pc:docMk/>
            <pc:sldMk cId="2521463555" sldId="549"/>
            <ac:spMk id="5" creationId="{57978197-E5C7-13C0-287F-9E5A228D506F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7" creationId="{15815303-A0A1-A75F-2132-9AF82607455C}"/>
          </ac:spMkLst>
        </pc:spChg>
        <pc:spChg chg="add mod">
          <ac:chgData name="荻野永策" userId="83354a5f-63ef-4440-b329-2f3d1a5cfabd" providerId="ADAL" clId="{8998661B-7C21-294A-A808-3E3923CF7F26}" dt="2023-06-20T01:10:01.824" v="1721" actId="207"/>
          <ac:spMkLst>
            <pc:docMk/>
            <pc:sldMk cId="2521463555" sldId="549"/>
            <ac:spMk id="8" creationId="{B0760B8F-64BE-6367-C405-D50457D6262D}"/>
          </ac:spMkLst>
        </pc:spChg>
        <pc:spChg chg="mod">
          <ac:chgData name="荻野永策" userId="83354a5f-63ef-4440-b329-2f3d1a5cfabd" providerId="ADAL" clId="{8998661B-7C21-294A-A808-3E3923CF7F26}" dt="2023-06-20T01:09:51.021" v="1718" actId="207"/>
          <ac:spMkLst>
            <pc:docMk/>
            <pc:sldMk cId="2521463555" sldId="549"/>
            <ac:spMk id="9" creationId="{036BB212-6E09-66D2-2F5A-0CFE8858DF22}"/>
          </ac:spMkLst>
        </pc:spChg>
        <pc:spChg chg="mod">
          <ac:chgData name="荻野永策" userId="83354a5f-63ef-4440-b329-2f3d1a5cfabd" providerId="ADAL" clId="{8998661B-7C21-294A-A808-3E3923CF7F26}" dt="2023-06-20T01:09:51.021" v="1718" actId="207"/>
          <ac:spMkLst>
            <pc:docMk/>
            <pc:sldMk cId="2521463555" sldId="549"/>
            <ac:spMk id="10" creationId="{3CCA9044-16E3-C434-487B-4E0577119433}"/>
          </ac:spMkLst>
        </pc:spChg>
        <pc:spChg chg="mod">
          <ac:chgData name="荻野永策" userId="83354a5f-63ef-4440-b329-2f3d1a5cfabd" providerId="ADAL" clId="{8998661B-7C21-294A-A808-3E3923CF7F26}" dt="2023-06-20T01:09:51.021" v="1718" actId="207"/>
          <ac:spMkLst>
            <pc:docMk/>
            <pc:sldMk cId="2521463555" sldId="549"/>
            <ac:spMk id="11" creationId="{1F58E243-B54B-0FA7-153A-365ED083DCF0}"/>
          </ac:spMkLst>
        </pc:spChg>
        <pc:spChg chg="mod">
          <ac:chgData name="荻野永策" userId="83354a5f-63ef-4440-b329-2f3d1a5cfabd" providerId="ADAL" clId="{8998661B-7C21-294A-A808-3E3923CF7F26}" dt="2023-06-20T00:58:10.031" v="1618" actId="1076"/>
          <ac:spMkLst>
            <pc:docMk/>
            <pc:sldMk cId="2521463555" sldId="549"/>
            <ac:spMk id="12" creationId="{D15690DF-81A6-2A0D-ED0D-CF2378F18D53}"/>
          </ac:spMkLst>
        </pc:spChg>
        <pc:spChg chg="mod">
          <ac:chgData name="荻野永策" userId="83354a5f-63ef-4440-b329-2f3d1a5cfabd" providerId="ADAL" clId="{8998661B-7C21-294A-A808-3E3923CF7F26}" dt="2023-06-20T01:08:17.095" v="1648" actId="1076"/>
          <ac:spMkLst>
            <pc:docMk/>
            <pc:sldMk cId="2521463555" sldId="549"/>
            <ac:spMk id="13" creationId="{0F8BA56A-235B-AA13-9A6B-32963FB22D66}"/>
          </ac:spMkLst>
        </pc:spChg>
        <pc:spChg chg="mod">
          <ac:chgData name="荻野永策" userId="83354a5f-63ef-4440-b329-2f3d1a5cfabd" providerId="ADAL" clId="{8998661B-7C21-294A-A808-3E3923CF7F26}" dt="2023-06-20T01:09:56.124" v="1719" actId="207"/>
          <ac:spMkLst>
            <pc:docMk/>
            <pc:sldMk cId="2521463555" sldId="549"/>
            <ac:spMk id="14" creationId="{FE833213-EB13-C6A5-DC00-B19750B93DD9}"/>
          </ac:spMkLst>
        </pc:spChg>
        <pc:spChg chg="mod">
          <ac:chgData name="荻野永策" userId="83354a5f-63ef-4440-b329-2f3d1a5cfabd" providerId="ADAL" clId="{8998661B-7C21-294A-A808-3E3923CF7F26}" dt="2023-06-20T01:09:56.124" v="1719" actId="207"/>
          <ac:spMkLst>
            <pc:docMk/>
            <pc:sldMk cId="2521463555" sldId="549"/>
            <ac:spMk id="15" creationId="{2A0E2237-92CA-43BA-4D96-F83FE16E53A1}"/>
          </ac:spMkLst>
        </pc:spChg>
        <pc:spChg chg="mod">
          <ac:chgData name="荻野永策" userId="83354a5f-63ef-4440-b329-2f3d1a5cfabd" providerId="ADAL" clId="{8998661B-7C21-294A-A808-3E3923CF7F26}" dt="2023-06-20T01:10:04.002" v="1722" actId="207"/>
          <ac:spMkLst>
            <pc:docMk/>
            <pc:sldMk cId="2521463555" sldId="549"/>
            <ac:spMk id="16" creationId="{461A5BB4-0417-58DF-850B-FEE0C5CF12C0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17" creationId="{2DFA44FD-3B6D-A736-E1CB-06BF1782F88E}"/>
          </ac:spMkLst>
        </pc:spChg>
        <pc:spChg chg="add mod">
          <ac:chgData name="荻野永策" userId="83354a5f-63ef-4440-b329-2f3d1a5cfabd" providerId="ADAL" clId="{8998661B-7C21-294A-A808-3E3923CF7F26}" dt="2023-06-20T01:10:47.211" v="1726" actId="20577"/>
          <ac:spMkLst>
            <pc:docMk/>
            <pc:sldMk cId="2521463555" sldId="549"/>
            <ac:spMk id="19" creationId="{64993AD3-6EF6-E386-0DDF-F87C796B23B0}"/>
          </ac:spMkLst>
        </pc:spChg>
        <pc:spChg chg="add mod">
          <ac:chgData name="荻野永策" userId="83354a5f-63ef-4440-b329-2f3d1a5cfabd" providerId="ADAL" clId="{8998661B-7C21-294A-A808-3E3923CF7F26}" dt="2023-06-20T01:10:53.011" v="1737" actId="20577"/>
          <ac:spMkLst>
            <pc:docMk/>
            <pc:sldMk cId="2521463555" sldId="549"/>
            <ac:spMk id="21" creationId="{148EE471-BD26-E1FB-E1AA-884A82E5AE6D}"/>
          </ac:spMkLst>
        </pc:spChg>
        <pc:spChg chg="mod">
          <ac:chgData name="荻野永策" userId="83354a5f-63ef-4440-b329-2f3d1a5cfabd" providerId="ADAL" clId="{8998661B-7C21-294A-A808-3E3923CF7F26}" dt="2023-06-20T00:54:11.847" v="1596" actId="207"/>
          <ac:spMkLst>
            <pc:docMk/>
            <pc:sldMk cId="2521463555" sldId="549"/>
            <ac:spMk id="25" creationId="{A8412774-DC52-4A97-CEF5-61877F9456CC}"/>
          </ac:spMkLst>
        </pc:spChg>
        <pc:spChg chg="mod">
          <ac:chgData name="荻野永策" userId="83354a5f-63ef-4440-b329-2f3d1a5cfabd" providerId="ADAL" clId="{8998661B-7C21-294A-A808-3E3923CF7F26}" dt="2023-06-20T01:07:55.962" v="1632" actId="20577"/>
          <ac:spMkLst>
            <pc:docMk/>
            <pc:sldMk cId="2521463555" sldId="549"/>
            <ac:spMk id="26" creationId="{14842050-56CD-ADA9-A0C7-A2CB64CC9B75}"/>
          </ac:spMkLst>
        </pc:spChg>
        <pc:spChg chg="mod">
          <ac:chgData name="荻野永策" userId="83354a5f-63ef-4440-b329-2f3d1a5cfabd" providerId="ADAL" clId="{8998661B-7C21-294A-A808-3E3923CF7F26}" dt="2023-06-20T01:08:03.474" v="1638" actId="20577"/>
          <ac:spMkLst>
            <pc:docMk/>
            <pc:sldMk cId="2521463555" sldId="549"/>
            <ac:spMk id="27" creationId="{AA2095A5-5365-DA80-8184-07045523414B}"/>
          </ac:spMkLst>
        </pc:spChg>
        <pc:spChg chg="mod">
          <ac:chgData name="荻野永策" userId="83354a5f-63ef-4440-b329-2f3d1a5cfabd" providerId="ADAL" clId="{8998661B-7C21-294A-A808-3E3923CF7F26}" dt="2023-06-20T01:08:10.209" v="1645" actId="20577"/>
          <ac:spMkLst>
            <pc:docMk/>
            <pc:sldMk cId="2521463555" sldId="549"/>
            <ac:spMk id="28" creationId="{6744DD7D-5FFE-F480-0AAA-4EEC93E2A295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29" creationId="{1316DD09-22A0-D68C-BDA5-1A8B2D4A4634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33" creationId="{60F4A3D4-E67E-7948-6D26-BC90AD9805A7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34" creationId="{29A01BFD-7543-F949-C60F-59FABDE5C895}"/>
          </ac:spMkLst>
        </pc:spChg>
        <pc:spChg chg="del">
          <ac:chgData name="荻野永策" userId="83354a5f-63ef-4440-b329-2f3d1a5cfabd" providerId="ADAL" clId="{8998661B-7C21-294A-A808-3E3923CF7F26}" dt="2023-06-20T00:53:03.696" v="1578" actId="478"/>
          <ac:spMkLst>
            <pc:docMk/>
            <pc:sldMk cId="2521463555" sldId="549"/>
            <ac:spMk id="35" creationId="{00000000-0000-0000-0000-000000000000}"/>
          </ac:spMkLst>
        </pc:spChg>
        <pc:spChg chg="mod">
          <ac:chgData name="荻野永策" userId="83354a5f-63ef-4440-b329-2f3d1a5cfabd" providerId="ADAL" clId="{8998661B-7C21-294A-A808-3E3923CF7F26}" dt="2023-06-20T01:10:18.571" v="1723" actId="207"/>
          <ac:spMkLst>
            <pc:docMk/>
            <pc:sldMk cId="2521463555" sldId="549"/>
            <ac:spMk id="43" creationId="{72A06AD4-5045-1949-C3E6-BC6A499BDDB6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45" creationId="{439051D6-907C-5A7A-06E2-B9B708EC7C99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46" creationId="{7771C44B-D362-0793-4702-26EF58B5C6C6}"/>
          </ac:spMkLst>
        </pc:spChg>
        <pc:spChg chg="del mod">
          <ac:chgData name="荻野永策" userId="83354a5f-63ef-4440-b329-2f3d1a5cfabd" providerId="ADAL" clId="{8998661B-7C21-294A-A808-3E3923CF7F26}" dt="2023-06-20T01:08:12.370" v="1646" actId="478"/>
          <ac:spMkLst>
            <pc:docMk/>
            <pc:sldMk cId="2521463555" sldId="549"/>
            <ac:spMk id="47" creationId="{45A16FA6-15C2-6918-C0CC-54FCA856495C}"/>
          </ac:spMkLst>
        </pc:spChg>
        <pc:spChg chg="mod">
          <ac:chgData name="荻野永策" userId="83354a5f-63ef-4440-b329-2f3d1a5cfabd" providerId="ADAL" clId="{8998661B-7C21-294A-A808-3E3923CF7F26}" dt="2023-06-20T01:09:21.171" v="1717" actId="14100"/>
          <ac:spMkLst>
            <pc:docMk/>
            <pc:sldMk cId="2521463555" sldId="549"/>
            <ac:spMk id="60" creationId="{68E31F6B-EF9D-E90C-6FCC-F77ECFE982ED}"/>
          </ac:spMkLst>
        </pc:spChg>
        <pc:spChg chg="mod">
          <ac:chgData name="荻野永策" userId="83354a5f-63ef-4440-b329-2f3d1a5cfabd" providerId="ADAL" clId="{8998661B-7C21-294A-A808-3E3923CF7F26}" dt="2023-06-20T00:53:09.875" v="1592" actId="1035"/>
          <ac:spMkLst>
            <pc:docMk/>
            <pc:sldMk cId="2521463555" sldId="549"/>
            <ac:spMk id="61" creationId="{545DC714-2A7A-72CB-6596-D4AD34B1792C}"/>
          </ac:spMkLst>
        </pc:spChg>
        <pc:spChg chg="del mod">
          <ac:chgData name="荻野永策" userId="83354a5f-63ef-4440-b329-2f3d1a5cfabd" providerId="ADAL" clId="{8998661B-7C21-294A-A808-3E3923CF7F26}" dt="2023-06-20T00:54:05.259" v="1594" actId="478"/>
          <ac:spMkLst>
            <pc:docMk/>
            <pc:sldMk cId="2521463555" sldId="549"/>
            <ac:spMk id="62" creationId="{2F498028-E215-EA81-8B7F-A6F3CA9834EE}"/>
          </ac:spMkLst>
        </pc:spChg>
        <pc:spChg chg="del mod">
          <ac:chgData name="荻野永策" userId="83354a5f-63ef-4440-b329-2f3d1a5cfabd" providerId="ADAL" clId="{8998661B-7C21-294A-A808-3E3923CF7F26}" dt="2023-06-20T00:54:04.385" v="1593" actId="478"/>
          <ac:spMkLst>
            <pc:docMk/>
            <pc:sldMk cId="2521463555" sldId="549"/>
            <ac:spMk id="63" creationId="{9395F2F0-47B3-6946-D6F5-7AE77B87258D}"/>
          </ac:spMkLst>
        </pc:spChg>
        <pc:picChg chg="add mod">
          <ac:chgData name="荻野永策" userId="83354a5f-63ef-4440-b329-2f3d1a5cfabd" providerId="ADAL" clId="{8998661B-7C21-294A-A808-3E3923CF7F26}" dt="2023-06-20T00:58:32.983" v="1623" actId="14100"/>
          <ac:picMkLst>
            <pc:docMk/>
            <pc:sldMk cId="2521463555" sldId="549"/>
            <ac:picMk id="6" creationId="{32A037CA-6454-A1D4-D3F0-02E14791894B}"/>
          </ac:picMkLst>
        </pc:picChg>
        <pc:picChg chg="mod">
          <ac:chgData name="荻野永策" userId="83354a5f-63ef-4440-b329-2f3d1a5cfabd" providerId="ADAL" clId="{8998661B-7C21-294A-A808-3E3923CF7F26}" dt="2023-06-20T00:58:26.678" v="1622" actId="1076"/>
          <ac:picMkLst>
            <pc:docMk/>
            <pc:sldMk cId="2521463555" sldId="549"/>
            <ac:picMk id="18" creationId="{1AD26DC5-0040-ED3E-F3CF-44951DCB8C31}"/>
          </ac:picMkLst>
        </pc:pic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20" creationId="{2D0A01E7-3098-697D-9E61-126E3F8609C1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22" creationId="{C7CC633E-6B2B-E074-21B7-6A040D13154D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24" creationId="{C6372055-8AA0-B89B-72C5-B909EE74A43B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37" creationId="{63F8D346-DA9F-4E42-864E-0B276870AE93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38" creationId="{304D34CD-95DD-FD79-7862-D0FCDFB31509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39" creationId="{F71637B7-5E2F-EDB0-9D11-527DD7A3C49B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48" creationId="{1D770B11-9C7E-2EDA-E2DF-35BA13C28684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2" creationId="{9A780C5B-4F30-0A99-69FB-F0B16474CACC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3" creationId="{ADFD6D24-F2D6-5571-03AF-766DDDCE027B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4" creationId="{DA97E752-F636-0EE0-7B51-F1446836C3B4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8" creationId="{64E479AF-73EA-FCA6-3BCA-3560AE225D31}"/>
          </ac:cxnSpMkLst>
        </pc:cxnChg>
        <pc:cxnChg chg="mod">
          <ac:chgData name="荻野永策" userId="83354a5f-63ef-4440-b329-2f3d1a5cfabd" providerId="ADAL" clId="{8998661B-7C21-294A-A808-3E3923CF7F26}" dt="2023-06-20T00:53:09.875" v="1592" actId="1035"/>
          <ac:cxnSpMkLst>
            <pc:docMk/>
            <pc:sldMk cId="2521463555" sldId="549"/>
            <ac:cxnSpMk id="59" creationId="{5BF8AB98-5F7D-BF29-B36C-5C780137CF78}"/>
          </ac:cxnSpMkLst>
        </pc:cxnChg>
      </pc:sldChg>
      <pc:sldMasterChg chg="modSldLayout">
        <pc:chgData name="荻野永策" userId="83354a5f-63ef-4440-b329-2f3d1a5cfabd" providerId="ADAL" clId="{8998661B-7C21-294A-A808-3E3923CF7F26}" dt="2023-06-14T06:22:40.835" v="918"/>
        <pc:sldMasterMkLst>
          <pc:docMk/>
          <pc:sldMasterMk cId="0" sldId="2147483648"/>
        </pc:sldMasterMkLst>
        <pc:sldLayoutChg chg="modSp mod">
          <pc:chgData name="荻野永策" userId="83354a5f-63ef-4440-b329-2f3d1a5cfabd" providerId="ADAL" clId="{8998661B-7C21-294A-A808-3E3923CF7F26}" dt="2023-06-14T06:22:40.835" v="918"/>
          <pc:sldLayoutMkLst>
            <pc:docMk/>
            <pc:sldMasterMk cId="0" sldId="2147483648"/>
            <pc:sldLayoutMk cId="0" sldId="2147483650"/>
          </pc:sldLayoutMkLst>
          <pc:spChg chg="mod">
            <ac:chgData name="荻野永策" userId="83354a5f-63ef-4440-b329-2f3d1a5cfabd" providerId="ADAL" clId="{8998661B-7C21-294A-A808-3E3923CF7F26}" dt="2023-06-14T06:22:40.835" v="918"/>
            <ac:spMkLst>
              <pc:docMk/>
              <pc:sldMasterMk cId="0" sldId="2147483648"/>
              <pc:sldLayoutMk cId="0" sldId="2147483650"/>
              <ac:spMk id="25" creationId="{00000000-0000-0000-0000-000000000000}"/>
            </ac:spMkLst>
          </pc:spChg>
        </pc:sldLayoutChg>
      </pc:sldMasterChg>
    </pc:docChg>
  </pc:docChgLst>
  <pc:docChgLst>
    <pc:chgData name="荻野永策" userId="83354a5f-63ef-4440-b329-2f3d1a5cfabd" providerId="ADAL" clId="{38288BA7-258D-EE4D-87DD-A8EAD844ECA2}"/>
    <pc:docChg chg="undo custSel addSld modSld">
      <pc:chgData name="荻野永策" userId="83354a5f-63ef-4440-b329-2f3d1a5cfabd" providerId="ADAL" clId="{38288BA7-258D-EE4D-87DD-A8EAD844ECA2}" dt="2023-08-05T02:34:43.010" v="896" actId="20577"/>
      <pc:docMkLst>
        <pc:docMk/>
      </pc:docMkLst>
      <pc:sldChg chg="addSp delSp modSp add mod">
        <pc:chgData name="荻野永策" userId="83354a5f-63ef-4440-b329-2f3d1a5cfabd" providerId="ADAL" clId="{38288BA7-258D-EE4D-87DD-A8EAD844ECA2}" dt="2023-08-05T02:22:03.501" v="167" actId="1076"/>
        <pc:sldMkLst>
          <pc:docMk/>
          <pc:sldMk cId="4003774798" sldId="330"/>
        </pc:sldMkLst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2" creationId="{21D9B193-9ABA-9FCC-707A-7536D6348D3A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3" creationId="{5892BFC5-9791-F97E-189B-63D98C7553BF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4" creationId="{E37788C4-16C6-EBB2-D1C2-42815799F3F8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5" creationId="{A41A7729-C80D-9FFB-DEFF-8CD5C863BACE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6" creationId="{868A7B0C-4FBE-3F07-74FD-71A6732B8686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7" creationId="{44807A0A-D922-A5B0-F124-AA037B1B9F64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8" creationId="{75D561A7-5B5A-04FA-AC93-6780C6E76A2A}"/>
          </ac:spMkLst>
        </pc:spChg>
        <pc:spChg chg="del">
          <ac:chgData name="荻野永策" userId="83354a5f-63ef-4440-b329-2f3d1a5cfabd" providerId="ADAL" clId="{38288BA7-258D-EE4D-87DD-A8EAD844ECA2}" dt="2023-08-05T02:12:05.092" v="1" actId="478"/>
          <ac:spMkLst>
            <pc:docMk/>
            <pc:sldMk cId="4003774798" sldId="330"/>
            <ac:spMk id="9" creationId="{5000D4BA-3160-E46F-2423-F2E54DB4F7E1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10" creationId="{4F11C0DC-4AE4-2B55-8142-FB9AFEB348ED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12" creationId="{33DE6A78-989E-BC6A-DC8F-699BF92E374B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13" creationId="{E1D97252-34FD-5D3D-F77C-713FE1AC5ED2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14" creationId="{6C59A682-C8A0-F134-7C30-115583923FFF}"/>
          </ac:spMkLst>
        </pc:spChg>
        <pc:spChg chg="del">
          <ac:chgData name="荻野永策" userId="83354a5f-63ef-4440-b329-2f3d1a5cfabd" providerId="ADAL" clId="{38288BA7-258D-EE4D-87DD-A8EAD844ECA2}" dt="2023-08-05T02:12:08.065" v="3" actId="478"/>
          <ac:spMkLst>
            <pc:docMk/>
            <pc:sldMk cId="4003774798" sldId="330"/>
            <ac:spMk id="15" creationId="{8101EBFE-A3A3-F484-D647-51883911E826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17" creationId="{5EB8862F-BA47-6206-0CE8-150BE3801918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18" creationId="{62846853-CC30-5719-65D6-FFF178C0BBDD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19" creationId="{06EDD1CD-799F-5CAB-916F-795655963422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20" creationId="{41386550-0F5A-A93A-807A-F1DBEF8F69E1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21" creationId="{3037C927-534F-6800-70A0-BA526F0E2C6D}"/>
          </ac:spMkLst>
        </pc:spChg>
        <pc:spChg chg="del">
          <ac:chgData name="荻野永策" userId="83354a5f-63ef-4440-b329-2f3d1a5cfabd" providerId="ADAL" clId="{38288BA7-258D-EE4D-87DD-A8EAD844ECA2}" dt="2023-08-05T02:12:06.651" v="2" actId="478"/>
          <ac:spMkLst>
            <pc:docMk/>
            <pc:sldMk cId="4003774798" sldId="330"/>
            <ac:spMk id="22" creationId="{A92F759B-4158-2ADF-641D-9F56DA3D59DC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23" creationId="{18C707E5-FFB2-63A2-7741-AF0D10029B43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24" creationId="{852A3406-3D74-EB39-F742-D998F2BD8E67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25" creationId="{2B1B9816-A79F-E31B-8FAC-0706547D5BDE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26" creationId="{53B78D00-EFD4-B5EB-FC52-63C1E1B75FE3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27" creationId="{88962ECE-AC83-F089-70CC-00DDA818C978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28" creationId="{A85F3FD7-10B0-5928-9C74-68058A4FEC4C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29" creationId="{19DDAADD-DF24-0679-9123-6272E5CFCA60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30" creationId="{45EEEA2B-C850-91A6-3525-BC6AAE59BD15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31" creationId="{60E910DF-FA13-7BDD-EB44-5E69162CE9BB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32" creationId="{4BF0852D-DDF6-B1DC-F08D-D897A5C78BE6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33" creationId="{2E1CAD45-A7BF-FC91-20BA-EC48EC713433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34" creationId="{CE126D7E-E2D3-3E12-EA8C-9EDE1F90F70F}"/>
          </ac:spMkLst>
        </pc:spChg>
        <pc:spChg chg="del">
          <ac:chgData name="荻野永策" userId="83354a5f-63ef-4440-b329-2f3d1a5cfabd" providerId="ADAL" clId="{38288BA7-258D-EE4D-87DD-A8EAD844ECA2}" dt="2023-08-05T02:12:30.186" v="4" actId="478"/>
          <ac:spMkLst>
            <pc:docMk/>
            <pc:sldMk cId="4003774798" sldId="330"/>
            <ac:spMk id="35" creationId="{D267232C-FE74-BFA0-B11D-57B630BF7667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36" creationId="{FA78D399-830A-389B-5C65-64FD06D04E1B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37" creationId="{8877BBC2-6816-181B-DF67-376960A72F54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38" creationId="{5224F3B6-38F2-FC50-2AB4-552995555206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39" creationId="{0EB12913-6704-8392-1A9B-15799C533C45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0" creationId="{049A00FC-6CE3-FD09-DB30-F281BA9544E4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1" creationId="{77336F2A-73DA-3CA2-FFA5-9430BAC1D501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2" creationId="{A6CB0E70-7B95-354A-2D71-6FF62436B063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3" creationId="{55331E95-12CE-4EFE-848E-CC3AA04D6FD8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4" creationId="{55CB89EE-8478-F69B-A2B8-7CD19D1A21FE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5" creationId="{C4E62D59-D81A-CBD2-E89A-F5DF0C338E75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6" creationId="{F7F5E9CA-0934-AAD2-8278-603586021855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7" creationId="{5A474DCB-0372-6E9F-917D-33F9E5E111DB}"/>
          </ac:spMkLst>
        </pc:spChg>
        <pc:spChg chg="add del mod">
          <ac:chgData name="荻野永策" userId="83354a5f-63ef-4440-b329-2f3d1a5cfabd" providerId="ADAL" clId="{38288BA7-258D-EE4D-87DD-A8EAD844ECA2}" dt="2023-08-05T02:15:39.726" v="109" actId="478"/>
          <ac:spMkLst>
            <pc:docMk/>
            <pc:sldMk cId="4003774798" sldId="330"/>
            <ac:spMk id="48" creationId="{B876D70D-9479-CAF2-F092-A9A63AB0D2C7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49" creationId="{4BC22BD7-50BA-2728-0DA8-85C861866217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50" creationId="{AD1056B2-206F-07FF-AC73-E470D6CEFFCB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51" creationId="{7DF4CE41-153B-5DCB-CB2B-3C2C4DCA6DFA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52" creationId="{F99F1123-84DB-7E4D-C2C1-1A3540E6FF8B}"/>
          </ac:spMkLst>
        </pc:spChg>
        <pc:spChg chg="add mod">
          <ac:chgData name="荻野永策" userId="83354a5f-63ef-4440-b329-2f3d1a5cfabd" providerId="ADAL" clId="{38288BA7-258D-EE4D-87DD-A8EAD844ECA2}" dt="2023-08-05T02:15:49.111" v="119" actId="1038"/>
          <ac:spMkLst>
            <pc:docMk/>
            <pc:sldMk cId="4003774798" sldId="330"/>
            <ac:spMk id="53" creationId="{E26DC587-A349-673C-A4C8-644BF6F16394}"/>
          </ac:spMkLst>
        </pc:spChg>
        <pc:spChg chg="add mod">
          <ac:chgData name="荻野永策" userId="83354a5f-63ef-4440-b329-2f3d1a5cfabd" providerId="ADAL" clId="{38288BA7-258D-EE4D-87DD-A8EAD844ECA2}" dt="2023-08-05T02:16:18.184" v="164" actId="1037"/>
          <ac:spMkLst>
            <pc:docMk/>
            <pc:sldMk cId="4003774798" sldId="330"/>
            <ac:spMk id="54" creationId="{181D6C5D-140E-9BC3-B52C-4F252FB3437F}"/>
          </ac:spMkLst>
        </pc:spChg>
        <pc:spChg chg="add mod">
          <ac:chgData name="荻野永策" userId="83354a5f-63ef-4440-b329-2f3d1a5cfabd" providerId="ADAL" clId="{38288BA7-258D-EE4D-87DD-A8EAD844ECA2}" dt="2023-08-05T02:16:18.184" v="164" actId="1037"/>
          <ac:spMkLst>
            <pc:docMk/>
            <pc:sldMk cId="4003774798" sldId="330"/>
            <ac:spMk id="55" creationId="{96AD897E-0F50-979B-7B4C-347D2A23F0DF}"/>
          </ac:spMkLst>
        </pc:spChg>
        <pc:spChg chg="add mod">
          <ac:chgData name="荻野永策" userId="83354a5f-63ef-4440-b329-2f3d1a5cfabd" providerId="ADAL" clId="{38288BA7-258D-EE4D-87DD-A8EAD844ECA2}" dt="2023-08-05T02:22:03.501" v="167" actId="1076"/>
          <ac:spMkLst>
            <pc:docMk/>
            <pc:sldMk cId="4003774798" sldId="330"/>
            <ac:spMk id="56" creationId="{6DFCE42C-BC19-F9CC-06ED-4E0EF8A53B99}"/>
          </ac:spMkLst>
        </pc:spChg>
        <pc:cxnChg chg="del mod">
          <ac:chgData name="荻野永策" userId="83354a5f-63ef-4440-b329-2f3d1a5cfabd" providerId="ADAL" clId="{38288BA7-258D-EE4D-87DD-A8EAD844ECA2}" dt="2023-08-05T02:12:08.065" v="3" actId="478"/>
          <ac:cxnSpMkLst>
            <pc:docMk/>
            <pc:sldMk cId="4003774798" sldId="330"/>
            <ac:cxnSpMk id="11" creationId="{F8595D86-796A-C5F9-6873-C599C485F5BB}"/>
          </ac:cxnSpMkLst>
        </pc:cxnChg>
        <pc:cxnChg chg="del mod">
          <ac:chgData name="荻野永策" userId="83354a5f-63ef-4440-b329-2f3d1a5cfabd" providerId="ADAL" clId="{38288BA7-258D-EE4D-87DD-A8EAD844ECA2}" dt="2023-08-05T02:12:06.651" v="2" actId="478"/>
          <ac:cxnSpMkLst>
            <pc:docMk/>
            <pc:sldMk cId="4003774798" sldId="330"/>
            <ac:cxnSpMk id="16" creationId="{9072FEE5-EA58-165E-C172-568DFDBA9845}"/>
          </ac:cxnSpMkLst>
        </pc:cxnChg>
      </pc:sldChg>
      <pc:sldChg chg="addSp modSp add mod">
        <pc:chgData name="荻野永策" userId="83354a5f-63ef-4440-b329-2f3d1a5cfabd" providerId="ADAL" clId="{38288BA7-258D-EE4D-87DD-A8EAD844ECA2}" dt="2023-08-05T02:28:49.166" v="681" actId="20577"/>
        <pc:sldMkLst>
          <pc:docMk/>
          <pc:sldMk cId="2009943403" sldId="331"/>
        </pc:sldMkLst>
        <pc:spChg chg="add mod">
          <ac:chgData name="荻野永策" userId="83354a5f-63ef-4440-b329-2f3d1a5cfabd" providerId="ADAL" clId="{38288BA7-258D-EE4D-87DD-A8EAD844ECA2}" dt="2023-08-05T02:27:27.870" v="590" actId="14100"/>
          <ac:spMkLst>
            <pc:docMk/>
            <pc:sldMk cId="2009943403" sldId="331"/>
            <ac:spMk id="2" creationId="{B9B018CD-F940-A9AB-D9B0-D1F9EB1D5CFD}"/>
          </ac:spMkLst>
        </pc:spChg>
        <pc:spChg chg="add mod">
          <ac:chgData name="荻野永策" userId="83354a5f-63ef-4440-b329-2f3d1a5cfabd" providerId="ADAL" clId="{38288BA7-258D-EE4D-87DD-A8EAD844ECA2}" dt="2023-08-05T02:28:42.191" v="680" actId="1076"/>
          <ac:spMkLst>
            <pc:docMk/>
            <pc:sldMk cId="2009943403" sldId="331"/>
            <ac:spMk id="3" creationId="{C93C01C7-1C7D-DE0E-004E-816974205F5D}"/>
          </ac:spMkLst>
        </pc:spChg>
        <pc:spChg chg="add mod">
          <ac:chgData name="荻野永策" userId="83354a5f-63ef-4440-b329-2f3d1a5cfabd" providerId="ADAL" clId="{38288BA7-258D-EE4D-87DD-A8EAD844ECA2}" dt="2023-08-05T02:28:00.884" v="647" actId="20577"/>
          <ac:spMkLst>
            <pc:docMk/>
            <pc:sldMk cId="2009943403" sldId="331"/>
            <ac:spMk id="4" creationId="{7627A3CA-64F2-DD40-F041-ADE6FB41B832}"/>
          </ac:spMkLst>
        </pc:spChg>
        <pc:spChg chg="add mod">
          <ac:chgData name="荻野永策" userId="83354a5f-63ef-4440-b329-2f3d1a5cfabd" providerId="ADAL" clId="{38288BA7-258D-EE4D-87DD-A8EAD844ECA2}" dt="2023-08-05T02:27:45.412" v="605" actId="20577"/>
          <ac:spMkLst>
            <pc:docMk/>
            <pc:sldMk cId="2009943403" sldId="331"/>
            <ac:spMk id="5" creationId="{5E578000-3FCC-FCB1-9B07-6E7282DF634A}"/>
          </ac:spMkLst>
        </pc:spChg>
        <pc:spChg chg="add mod">
          <ac:chgData name="荻野永策" userId="83354a5f-63ef-4440-b329-2f3d1a5cfabd" providerId="ADAL" clId="{38288BA7-258D-EE4D-87DD-A8EAD844ECA2}" dt="2023-08-05T02:28:14.854" v="649" actId="14100"/>
          <ac:spMkLst>
            <pc:docMk/>
            <pc:sldMk cId="2009943403" sldId="331"/>
            <ac:spMk id="6" creationId="{72177CF3-7F5D-0463-E0B4-41F8AF3F465B}"/>
          </ac:spMkLst>
        </pc:spChg>
        <pc:spChg chg="add mod">
          <ac:chgData name="荻野永策" userId="83354a5f-63ef-4440-b329-2f3d1a5cfabd" providerId="ADAL" clId="{38288BA7-258D-EE4D-87DD-A8EAD844ECA2}" dt="2023-08-05T02:28:49.166" v="681" actId="20577"/>
          <ac:spMkLst>
            <pc:docMk/>
            <pc:sldMk cId="2009943403" sldId="331"/>
            <ac:spMk id="7" creationId="{D3E2252B-8165-2AEF-623C-32D4176EC2F6}"/>
          </ac:spMkLst>
        </pc:spChg>
        <pc:spChg chg="add mod">
          <ac:chgData name="荻野永策" userId="83354a5f-63ef-4440-b329-2f3d1a5cfabd" providerId="ADAL" clId="{38288BA7-258D-EE4D-87DD-A8EAD844ECA2}" dt="2023-08-05T02:28:30.882" v="679" actId="20577"/>
          <ac:spMkLst>
            <pc:docMk/>
            <pc:sldMk cId="2009943403" sldId="331"/>
            <ac:spMk id="8" creationId="{F6B1541C-7D72-C5C4-4BD5-20BB909B1948}"/>
          </ac:spMkLst>
        </pc:spChg>
        <pc:spChg chg="mod">
          <ac:chgData name="荻野永策" userId="83354a5f-63ef-4440-b329-2f3d1a5cfabd" providerId="ADAL" clId="{38288BA7-258D-EE4D-87DD-A8EAD844ECA2}" dt="2023-08-05T02:23:30.014" v="169"/>
          <ac:spMkLst>
            <pc:docMk/>
            <pc:sldMk cId="2009943403" sldId="331"/>
            <ac:spMk id="56" creationId="{6DFCE42C-BC19-F9CC-06ED-4E0EF8A53B99}"/>
          </ac:spMkLst>
        </pc:spChg>
      </pc:sldChg>
      <pc:sldChg chg="addSp modSp add mod">
        <pc:chgData name="荻野永策" userId="83354a5f-63ef-4440-b329-2f3d1a5cfabd" providerId="ADAL" clId="{38288BA7-258D-EE4D-87DD-A8EAD844ECA2}" dt="2023-08-05T02:34:43.010" v="896" actId="20577"/>
        <pc:sldMkLst>
          <pc:docMk/>
          <pc:sldMk cId="779952772" sldId="332"/>
        </pc:sldMkLst>
        <pc:spChg chg="add mod">
          <ac:chgData name="荻野永策" userId="83354a5f-63ef-4440-b329-2f3d1a5cfabd" providerId="ADAL" clId="{38288BA7-258D-EE4D-87DD-A8EAD844ECA2}" dt="2023-08-05T02:32:05.466" v="698" actId="207"/>
          <ac:spMkLst>
            <pc:docMk/>
            <pc:sldMk cId="779952772" sldId="332"/>
            <ac:spMk id="9" creationId="{54AFE527-758D-37BA-B8FB-0C3BE3511FA3}"/>
          </ac:spMkLst>
        </pc:spChg>
        <pc:spChg chg="add mod">
          <ac:chgData name="荻野永策" userId="83354a5f-63ef-4440-b329-2f3d1a5cfabd" providerId="ADAL" clId="{38288BA7-258D-EE4D-87DD-A8EAD844ECA2}" dt="2023-08-05T02:31:39.328" v="691" actId="571"/>
          <ac:spMkLst>
            <pc:docMk/>
            <pc:sldMk cId="779952772" sldId="332"/>
            <ac:spMk id="11" creationId="{D692808C-235D-B4E5-AE09-31808D741A9B}"/>
          </ac:spMkLst>
        </pc:spChg>
        <pc:spChg chg="add mod">
          <ac:chgData name="荻野永策" userId="83354a5f-63ef-4440-b329-2f3d1a5cfabd" providerId="ADAL" clId="{38288BA7-258D-EE4D-87DD-A8EAD844ECA2}" dt="2023-08-05T02:31:39.328" v="691" actId="571"/>
          <ac:spMkLst>
            <pc:docMk/>
            <pc:sldMk cId="779952772" sldId="332"/>
            <ac:spMk id="12" creationId="{FD412BF7-832A-0DB2-2CFD-4C167CAB6BD2}"/>
          </ac:spMkLst>
        </pc:spChg>
        <pc:spChg chg="add mod">
          <ac:chgData name="荻野永策" userId="83354a5f-63ef-4440-b329-2f3d1a5cfabd" providerId="ADAL" clId="{38288BA7-258D-EE4D-87DD-A8EAD844ECA2}" dt="2023-08-05T02:32:28.689" v="714" actId="14100"/>
          <ac:spMkLst>
            <pc:docMk/>
            <pc:sldMk cId="779952772" sldId="332"/>
            <ac:spMk id="13" creationId="{01E273F0-8B7A-C060-4E6C-B49ADE8950FE}"/>
          </ac:spMkLst>
        </pc:spChg>
        <pc:spChg chg="add mod">
          <ac:chgData name="荻野永策" userId="83354a5f-63ef-4440-b329-2f3d1a5cfabd" providerId="ADAL" clId="{38288BA7-258D-EE4D-87DD-A8EAD844ECA2}" dt="2023-08-05T02:33:09.993" v="750" actId="20577"/>
          <ac:spMkLst>
            <pc:docMk/>
            <pc:sldMk cId="779952772" sldId="332"/>
            <ac:spMk id="14" creationId="{99071149-EB0A-885D-2E57-E99264A241AE}"/>
          </ac:spMkLst>
        </pc:spChg>
        <pc:spChg chg="add mod">
          <ac:chgData name="荻野永策" userId="83354a5f-63ef-4440-b329-2f3d1a5cfabd" providerId="ADAL" clId="{38288BA7-258D-EE4D-87DD-A8EAD844ECA2}" dt="2023-08-05T02:33:13.461" v="765" actId="20577"/>
          <ac:spMkLst>
            <pc:docMk/>
            <pc:sldMk cId="779952772" sldId="332"/>
            <ac:spMk id="15" creationId="{8D347DCD-A8D2-65F7-16BF-111500517494}"/>
          </ac:spMkLst>
        </pc:spChg>
        <pc:spChg chg="add mod">
          <ac:chgData name="荻野永策" userId="83354a5f-63ef-4440-b329-2f3d1a5cfabd" providerId="ADAL" clId="{38288BA7-258D-EE4D-87DD-A8EAD844ECA2}" dt="2023-08-05T02:33:19.117" v="790" actId="20577"/>
          <ac:spMkLst>
            <pc:docMk/>
            <pc:sldMk cId="779952772" sldId="332"/>
            <ac:spMk id="16" creationId="{864444F9-3811-DA2C-C93F-2EF7775C6810}"/>
          </ac:spMkLst>
        </pc:spChg>
        <pc:spChg chg="add mod">
          <ac:chgData name="荻野永策" userId="83354a5f-63ef-4440-b329-2f3d1a5cfabd" providerId="ADAL" clId="{38288BA7-258D-EE4D-87DD-A8EAD844ECA2}" dt="2023-08-05T02:33:24.531" v="810" actId="20577"/>
          <ac:spMkLst>
            <pc:docMk/>
            <pc:sldMk cId="779952772" sldId="332"/>
            <ac:spMk id="19" creationId="{C4D132B5-7263-6C6A-4C0B-3C5C3302B743}"/>
          </ac:spMkLst>
        </pc:spChg>
        <pc:spChg chg="add mod">
          <ac:chgData name="荻野永策" userId="83354a5f-63ef-4440-b329-2f3d1a5cfabd" providerId="ADAL" clId="{38288BA7-258D-EE4D-87DD-A8EAD844ECA2}" dt="2023-08-05T02:33:28.271" v="825" actId="20577"/>
          <ac:spMkLst>
            <pc:docMk/>
            <pc:sldMk cId="779952772" sldId="332"/>
            <ac:spMk id="20" creationId="{D8439570-3D3F-6182-E834-2D64300B86E1}"/>
          </ac:spMkLst>
        </pc:spChg>
        <pc:spChg chg="add mod">
          <ac:chgData name="荻野永策" userId="83354a5f-63ef-4440-b329-2f3d1a5cfabd" providerId="ADAL" clId="{38288BA7-258D-EE4D-87DD-A8EAD844ECA2}" dt="2023-08-05T02:33:35.881" v="851" actId="20577"/>
          <ac:spMkLst>
            <pc:docMk/>
            <pc:sldMk cId="779952772" sldId="332"/>
            <ac:spMk id="21" creationId="{B2F48E26-B1C9-B407-9D07-8503F86B3B79}"/>
          </ac:spMkLst>
        </pc:spChg>
        <pc:spChg chg="mod">
          <ac:chgData name="荻野永策" userId="83354a5f-63ef-4440-b329-2f3d1a5cfabd" providerId="ADAL" clId="{38288BA7-258D-EE4D-87DD-A8EAD844ECA2}" dt="2023-08-05T02:34:43.010" v="896" actId="20577"/>
          <ac:spMkLst>
            <pc:docMk/>
            <pc:sldMk cId="779952772" sldId="332"/>
            <ac:spMk id="56" creationId="{6DFCE42C-BC19-F9CC-06ED-4E0EF8A53B99}"/>
          </ac:spMkLst>
        </pc:spChg>
      </pc:sldChg>
    </pc:docChg>
  </pc:docChgLst>
  <pc:docChgLst>
    <pc:chgData name="荻野永策" userId="83354a5f-63ef-4440-b329-2f3d1a5cfabd" providerId="ADAL" clId="{B884B203-2036-5D42-B3FC-C11CA51C833D}"/>
    <pc:docChg chg="undo custSel addSld delSld modSld sldOrd">
      <pc:chgData name="荻野永策" userId="83354a5f-63ef-4440-b329-2f3d1a5cfabd" providerId="ADAL" clId="{B884B203-2036-5D42-B3FC-C11CA51C833D}" dt="2023-05-21T04:59:21.607" v="422" actId="20577"/>
      <pc:docMkLst>
        <pc:docMk/>
      </pc:docMkLst>
      <pc:sldChg chg="ord">
        <pc:chgData name="荻野永策" userId="83354a5f-63ef-4440-b329-2f3d1a5cfabd" providerId="ADAL" clId="{B884B203-2036-5D42-B3FC-C11CA51C833D}" dt="2023-05-21T04:42:50.575" v="2" actId="20578"/>
        <pc:sldMkLst>
          <pc:docMk/>
          <pc:sldMk cId="772483678" sldId="317"/>
        </pc:sldMkLst>
      </pc:sldChg>
      <pc:sldChg chg="addSp delSp modSp add mod">
        <pc:chgData name="荻野永策" userId="83354a5f-63ef-4440-b329-2f3d1a5cfabd" providerId="ADAL" clId="{B884B203-2036-5D42-B3FC-C11CA51C833D}" dt="2023-05-21T04:49:14.459" v="295" actId="1035"/>
        <pc:sldMkLst>
          <pc:docMk/>
          <pc:sldMk cId="4290739360" sldId="320"/>
        </pc:sldMkLst>
        <pc:spChg chg="add mod">
          <ac:chgData name="荻野永策" userId="83354a5f-63ef-4440-b329-2f3d1a5cfabd" providerId="ADAL" clId="{B884B203-2036-5D42-B3FC-C11CA51C833D}" dt="2023-05-21T04:46:36.703" v="200" actId="14100"/>
          <ac:spMkLst>
            <pc:docMk/>
            <pc:sldMk cId="4290739360" sldId="320"/>
            <ac:spMk id="3" creationId="{7D885672-38FB-3764-3BD7-6CAE0BB23451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4" creationId="{BEEB80FB-21B7-811D-32EB-C1ECA177A3BB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5" creationId="{97B6BF8C-ADD2-2312-A482-C154FD13C19B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6" creationId="{0DAC9DA3-A1FB-07C4-9C39-3E60000734FC}"/>
          </ac:spMkLst>
        </pc:spChg>
        <pc:spChg chg="add del mod">
          <ac:chgData name="荻野永策" userId="83354a5f-63ef-4440-b329-2f3d1a5cfabd" providerId="ADAL" clId="{B884B203-2036-5D42-B3FC-C11CA51C833D}" dt="2023-05-21T04:47:10.911" v="214" actId="478"/>
          <ac:spMkLst>
            <pc:docMk/>
            <pc:sldMk cId="4290739360" sldId="320"/>
            <ac:spMk id="7" creationId="{F5CEC316-621A-BFF2-B303-01E04F8A640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" creationId="{32702989-D623-C641-9F01-7AEEEA829FF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13" creationId="{783BE96F-9E5D-CA46-BC93-7A1131B95788}"/>
          </ac:spMkLst>
        </pc:spChg>
        <pc:spChg chg="add mod">
          <ac:chgData name="荻野永策" userId="83354a5f-63ef-4440-b329-2f3d1a5cfabd" providerId="ADAL" clId="{B884B203-2036-5D42-B3FC-C11CA51C833D}" dt="2023-05-21T04:48:46.968" v="277" actId="1076"/>
          <ac:spMkLst>
            <pc:docMk/>
            <pc:sldMk cId="4290739360" sldId="320"/>
            <ac:spMk id="14" creationId="{E317FD15-C3D8-49B0-9540-476BA850C05B}"/>
          </ac:spMkLst>
        </pc:spChg>
        <pc:spChg chg="add mod">
          <ac:chgData name="荻野永策" userId="83354a5f-63ef-4440-b329-2f3d1a5cfabd" providerId="ADAL" clId="{B884B203-2036-5D42-B3FC-C11CA51C833D}" dt="2023-05-21T04:48:27.341" v="257" actId="1076"/>
          <ac:spMkLst>
            <pc:docMk/>
            <pc:sldMk cId="4290739360" sldId="320"/>
            <ac:spMk id="15" creationId="{79FA0000-ACBE-A284-91DA-D511594C5057}"/>
          </ac:spMkLst>
        </pc:spChg>
        <pc:spChg chg="add mod">
          <ac:chgData name="荻野永策" userId="83354a5f-63ef-4440-b329-2f3d1a5cfabd" providerId="ADAL" clId="{B884B203-2036-5D42-B3FC-C11CA51C833D}" dt="2023-05-21T04:48:40.022" v="275" actId="20577"/>
          <ac:spMkLst>
            <pc:docMk/>
            <pc:sldMk cId="4290739360" sldId="320"/>
            <ac:spMk id="16" creationId="{49D5A8CE-BE91-3C95-25E3-B5FE59BF0DBF}"/>
          </ac:spMkLst>
        </pc:spChg>
        <pc:spChg chg="add mod">
          <ac:chgData name="荻野永策" userId="83354a5f-63ef-4440-b329-2f3d1a5cfabd" providerId="ADAL" clId="{B884B203-2036-5D42-B3FC-C11CA51C833D}" dt="2023-05-21T04:49:14.459" v="295" actId="1035"/>
          <ac:spMkLst>
            <pc:docMk/>
            <pc:sldMk cId="4290739360" sldId="320"/>
            <ac:spMk id="17" creationId="{61B2C55E-76D5-D8EC-A591-539935FCDD3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0" creationId="{D03ED4DC-C420-5541-841F-458F852AD573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3" creationId="{AB6E67DB-A2B6-054E-B8F5-866559FC687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7" creationId="{E3739816-8D4D-2142-A32D-66BFE1659B9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8" creationId="{8EF381B5-851D-E94F-BB3D-6C44C1BC599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29" creationId="{75DF8914-A639-ED45-A2DB-3A0E94869320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0" creationId="{D5AC4C0F-F017-C943-A095-C23742931B6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1" creationId="{D1A8785E-FBDF-CD4F-84B6-DA7B9D238F5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3" creationId="{0D54B2E2-508A-8E47-BE91-3384EC72A62A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4" creationId="{C0542845-AE05-124F-BB5A-510752EEF47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6" creationId="{88A54CD0-0A5D-A248-8E81-99221B34414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7" creationId="{5DC6CADD-8B81-C349-A1B1-54CA1A0DB4C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8" creationId="{7EEB31E6-7F9E-5B4D-A1A4-C56BA15FFDD1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39" creationId="{1F96E638-3D8C-5E41-A5C9-7A8E9412495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1" creationId="{E06CDD9C-B28B-7849-B61B-0B779A9B5888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2" creationId="{00C75B32-3170-3741-998C-EC4168774E67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3" creationId="{7F527A86-F4E8-BF4C-A739-DC38433E8A8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4" creationId="{030A0C8C-6C27-0041-A023-892C2A97E9D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5" creationId="{6A28EC57-08CA-2747-877B-3E36EB08155C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6" creationId="{6F08C3DE-EBE7-9E40-9877-3A91D0960EF6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7" creationId="{BC0DE5B2-2D23-EF4F-85CA-A3E6766B320E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8" creationId="{0AF00EC5-C6B2-854C-B992-47A4F2FB1CB6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49" creationId="{DA0E121E-0E5B-B147-8C05-9F6EB272785F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0" creationId="{7F1084BF-1DBE-9445-B809-5CB1A4606D38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1" creationId="{FB21AAF6-800C-6B4C-8035-EFF51786A2A7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2" creationId="{CED2E494-43CC-1140-806C-E8A172C077E7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54" creationId="{40FB03A9-5533-2E4D-9383-0CEA627FACE1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6" creationId="{F6EE929B-5A27-0145-9CBC-4D1BF7F9ACA5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7" creationId="{0FC95F45-5CE6-6B4D-92E4-92739AD8FBC2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99" creationId="{8DCEAA85-3FE9-B949-80FF-A1E27370226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101" creationId="{18F39369-C682-CA4C-9BE3-1BD1EA526AFD}"/>
          </ac:spMkLst>
        </pc:spChg>
        <pc:spChg chg="del">
          <ac:chgData name="荻野永策" userId="83354a5f-63ef-4440-b329-2f3d1a5cfabd" providerId="ADAL" clId="{B884B203-2036-5D42-B3FC-C11CA51C833D}" dt="2023-05-21T04:42:46.739" v="1" actId="478"/>
          <ac:spMkLst>
            <pc:docMk/>
            <pc:sldMk cId="4290739360" sldId="320"/>
            <ac:spMk id="102" creationId="{C3923BF1-E7A5-FF44-9954-655A054EABA2}"/>
          </ac:spMkLst>
        </pc:spChg>
        <pc:picChg chg="del">
          <ac:chgData name="荻野永策" userId="83354a5f-63ef-4440-b329-2f3d1a5cfabd" providerId="ADAL" clId="{B884B203-2036-5D42-B3FC-C11CA51C833D}" dt="2023-05-21T04:42:46.739" v="1" actId="478"/>
          <ac:picMkLst>
            <pc:docMk/>
            <pc:sldMk cId="4290739360" sldId="320"/>
            <ac:picMk id="2" creationId="{F759D313-F4EE-6E4C-B300-C859D8E5D694}"/>
          </ac:picMkLst>
        </pc:picChg>
        <pc:cxnChg chg="add mod">
          <ac:chgData name="荻野永策" userId="83354a5f-63ef-4440-b329-2f3d1a5cfabd" providerId="ADAL" clId="{B884B203-2036-5D42-B3FC-C11CA51C833D}" dt="2023-05-21T04:46:59.793" v="211" actId="692"/>
          <ac:cxnSpMkLst>
            <pc:docMk/>
            <pc:sldMk cId="4290739360" sldId="320"/>
            <ac:cxnSpMk id="10" creationId="{C3032DAA-BB23-4C25-52DC-9146D0D3C8B3}"/>
          </ac:cxnSpMkLst>
        </pc:cxnChg>
        <pc:cxnChg chg="add mod">
          <ac:chgData name="荻野永策" userId="83354a5f-63ef-4440-b329-2f3d1a5cfabd" providerId="ADAL" clId="{B884B203-2036-5D42-B3FC-C11CA51C833D}" dt="2023-05-21T04:47:04.386" v="212" actId="571"/>
          <ac:cxnSpMkLst>
            <pc:docMk/>
            <pc:sldMk cId="4290739360" sldId="320"/>
            <ac:cxnSpMk id="11" creationId="{F777F589-DC0B-4542-89C6-0FE533197BD8}"/>
          </ac:cxnSpMkLst>
        </pc:cxnChg>
        <pc:cxnChg chg="add mod">
          <ac:chgData name="荻野永策" userId="83354a5f-63ef-4440-b329-2f3d1a5cfabd" providerId="ADAL" clId="{B884B203-2036-5D42-B3FC-C11CA51C833D}" dt="2023-05-21T04:47:07.994" v="213" actId="571"/>
          <ac:cxnSpMkLst>
            <pc:docMk/>
            <pc:sldMk cId="4290739360" sldId="320"/>
            <ac:cxnSpMk id="12" creationId="{085D3918-A134-433E-BFC3-5F19925C91E1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55" creationId="{E1A63603-FC53-BB40-B6F4-328BDA39BCC2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57" creationId="{B324332E-4398-0D49-9AE1-A0FA07803D50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0" creationId="{001F4E4E-F733-2746-8EBC-00F6D45B6E46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3" creationId="{875C2D7E-5BE6-9844-9412-F077125EFCD7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5" creationId="{73DDB4CE-817D-BB41-A4F4-69ECB848F4F6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68" creationId="{0D799A55-B6CB-0E45-B413-EDE819842130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74" creationId="{1B2065A0-C4A1-EB4A-B401-C9BCA971239D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81" creationId="{4E47E930-DFB8-7D4F-9639-20B3B385DCC5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84" creationId="{A8F31356-19A9-6D4A-AAC2-36EE8EEC25CC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87" creationId="{4D117CAD-F3ED-D34F-A576-4912D0924BD5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90" creationId="{322FBB9B-1ABB-9643-A6F1-2D5860C76BCE}"/>
          </ac:cxnSpMkLst>
        </pc:cxnChg>
        <pc:cxnChg chg="del mod">
          <ac:chgData name="荻野永策" userId="83354a5f-63ef-4440-b329-2f3d1a5cfabd" providerId="ADAL" clId="{B884B203-2036-5D42-B3FC-C11CA51C833D}" dt="2023-05-21T04:42:46.739" v="1" actId="478"/>
          <ac:cxnSpMkLst>
            <pc:docMk/>
            <pc:sldMk cId="4290739360" sldId="320"/>
            <ac:cxnSpMk id="93" creationId="{5E930741-5D36-9D4C-9012-CC7FB74E1684}"/>
          </ac:cxnSpMkLst>
        </pc:cxnChg>
      </pc:sldChg>
      <pc:sldChg chg="addSp modSp add mod">
        <pc:chgData name="荻野永策" userId="83354a5f-63ef-4440-b329-2f3d1a5cfabd" providerId="ADAL" clId="{B884B203-2036-5D42-B3FC-C11CA51C833D}" dt="2023-05-21T04:59:21.607" v="422" actId="20577"/>
        <pc:sldMkLst>
          <pc:docMk/>
          <pc:sldMk cId="444060840" sldId="321"/>
        </pc:sldMkLst>
        <pc:spChg chg="add mod">
          <ac:chgData name="荻野永策" userId="83354a5f-63ef-4440-b329-2f3d1a5cfabd" providerId="ADAL" clId="{B884B203-2036-5D42-B3FC-C11CA51C833D}" dt="2023-05-21T04:58:54.524" v="398" actId="113"/>
          <ac:spMkLst>
            <pc:docMk/>
            <pc:sldMk cId="444060840" sldId="321"/>
            <ac:spMk id="2" creationId="{E288A9CF-07C2-24EC-A4FC-07D9227F60BA}"/>
          </ac:spMkLst>
        </pc:spChg>
        <pc:spChg chg="add mod">
          <ac:chgData name="荻野永策" userId="83354a5f-63ef-4440-b329-2f3d1a5cfabd" providerId="ADAL" clId="{B884B203-2036-5D42-B3FC-C11CA51C833D}" dt="2023-05-21T04:59:10.452" v="413" actId="20577"/>
          <ac:spMkLst>
            <pc:docMk/>
            <pc:sldMk cId="444060840" sldId="321"/>
            <ac:spMk id="4" creationId="{343095EC-C851-60B4-E401-9E9096623CC5}"/>
          </ac:spMkLst>
        </pc:spChg>
        <pc:spChg chg="add mod">
          <ac:chgData name="荻野永策" userId="83354a5f-63ef-4440-b329-2f3d1a5cfabd" providerId="ADAL" clId="{B884B203-2036-5D42-B3FC-C11CA51C833D}" dt="2023-05-21T04:59:16.586" v="415" actId="20577"/>
          <ac:spMkLst>
            <pc:docMk/>
            <pc:sldMk cId="444060840" sldId="321"/>
            <ac:spMk id="5" creationId="{8342D397-59E0-6023-655D-739F4D431F38}"/>
          </ac:spMkLst>
        </pc:spChg>
        <pc:spChg chg="add mod">
          <ac:chgData name="荻野永策" userId="83354a5f-63ef-4440-b329-2f3d1a5cfabd" providerId="ADAL" clId="{B884B203-2036-5D42-B3FC-C11CA51C833D}" dt="2023-05-21T04:59:21.607" v="422" actId="20577"/>
          <ac:spMkLst>
            <pc:docMk/>
            <pc:sldMk cId="444060840" sldId="321"/>
            <ac:spMk id="6" creationId="{81460E0B-A40B-1048-94AE-E4F7BB571BF8}"/>
          </ac:spMkLst>
        </pc:spChg>
        <pc:spChg chg="mod">
          <ac:chgData name="荻野永策" userId="83354a5f-63ef-4440-b329-2f3d1a5cfabd" providerId="ADAL" clId="{B884B203-2036-5D42-B3FC-C11CA51C833D}" dt="2023-05-21T04:58:07.357" v="374" actId="20577"/>
          <ac:spMkLst>
            <pc:docMk/>
            <pc:sldMk cId="444060840" sldId="321"/>
            <ac:spMk id="14" creationId="{E317FD15-C3D8-49B0-9540-476BA850C05B}"/>
          </ac:spMkLst>
        </pc:spChg>
        <pc:spChg chg="mod">
          <ac:chgData name="荻野永策" userId="83354a5f-63ef-4440-b329-2f3d1a5cfabd" providerId="ADAL" clId="{B884B203-2036-5D42-B3FC-C11CA51C833D}" dt="2023-05-21T04:57:49.509" v="351" actId="1076"/>
          <ac:spMkLst>
            <pc:docMk/>
            <pc:sldMk cId="444060840" sldId="321"/>
            <ac:spMk id="15" creationId="{79FA0000-ACBE-A284-91DA-D511594C5057}"/>
          </ac:spMkLst>
        </pc:spChg>
        <pc:spChg chg="mod">
          <ac:chgData name="荻野永策" userId="83354a5f-63ef-4440-b329-2f3d1a5cfabd" providerId="ADAL" clId="{B884B203-2036-5D42-B3FC-C11CA51C833D}" dt="2023-05-21T04:58:04.237" v="372" actId="1076"/>
          <ac:spMkLst>
            <pc:docMk/>
            <pc:sldMk cId="444060840" sldId="321"/>
            <ac:spMk id="16" creationId="{49D5A8CE-BE91-3C95-25E3-B5FE59BF0DBF}"/>
          </ac:spMkLst>
        </pc:spChg>
      </pc:sldChg>
      <pc:sldChg chg="add del">
        <pc:chgData name="荻野永策" userId="83354a5f-63ef-4440-b329-2f3d1a5cfabd" providerId="ADAL" clId="{B884B203-2036-5D42-B3FC-C11CA51C833D}" dt="2023-05-21T04:57:20.151" v="297"/>
        <pc:sldMkLst>
          <pc:docMk/>
          <pc:sldMk cId="2795161417" sldId="321"/>
        </pc:sldMkLst>
      </pc:sldChg>
    </pc:docChg>
  </pc:docChgLst>
  <pc:docChgLst>
    <pc:chgData name="荻野永策" userId="83354a5f-63ef-4440-b329-2f3d1a5cfabd" providerId="ADAL" clId="{3CFCB9C5-2453-BD4E-807A-BADD6623C8ED}"/>
    <pc:docChg chg="undo custSel addSld delSld modSld">
      <pc:chgData name="荻野永策" userId="83354a5f-63ef-4440-b329-2f3d1a5cfabd" providerId="ADAL" clId="{3CFCB9C5-2453-BD4E-807A-BADD6623C8ED}" dt="2023-07-18T01:53:44.412" v="644" actId="1076"/>
      <pc:docMkLst>
        <pc:docMk/>
      </pc:docMkLst>
      <pc:sldChg chg="del">
        <pc:chgData name="荻野永策" userId="83354a5f-63ef-4440-b329-2f3d1a5cfabd" providerId="ADAL" clId="{3CFCB9C5-2453-BD4E-807A-BADD6623C8ED}" dt="2023-07-18T00:21:07.744" v="6" actId="2696"/>
        <pc:sldMkLst>
          <pc:docMk/>
          <pc:sldMk cId="4290739360" sldId="320"/>
        </pc:sldMkLst>
      </pc:sldChg>
      <pc:sldChg chg="del">
        <pc:chgData name="荻野永策" userId="83354a5f-63ef-4440-b329-2f3d1a5cfabd" providerId="ADAL" clId="{3CFCB9C5-2453-BD4E-807A-BADD6623C8ED}" dt="2023-07-18T00:21:07.723" v="1" actId="2696"/>
        <pc:sldMkLst>
          <pc:docMk/>
          <pc:sldMk cId="955648983" sldId="321"/>
        </pc:sldMkLst>
      </pc:sldChg>
      <pc:sldChg chg="del">
        <pc:chgData name="荻野永策" userId="83354a5f-63ef-4440-b329-2f3d1a5cfabd" providerId="ADAL" clId="{3CFCB9C5-2453-BD4E-807A-BADD6623C8ED}" dt="2023-07-18T00:21:07.725" v="2" actId="2696"/>
        <pc:sldMkLst>
          <pc:docMk/>
          <pc:sldMk cId="1901034965" sldId="322"/>
        </pc:sldMkLst>
      </pc:sldChg>
      <pc:sldChg chg="del">
        <pc:chgData name="荻野永策" userId="83354a5f-63ef-4440-b329-2f3d1a5cfabd" providerId="ADAL" clId="{3CFCB9C5-2453-BD4E-807A-BADD6623C8ED}" dt="2023-07-18T00:21:07.728" v="3" actId="2696"/>
        <pc:sldMkLst>
          <pc:docMk/>
          <pc:sldMk cId="1985214028" sldId="323"/>
        </pc:sldMkLst>
      </pc:sldChg>
      <pc:sldChg chg="del">
        <pc:chgData name="荻野永策" userId="83354a5f-63ef-4440-b329-2f3d1a5cfabd" providerId="ADAL" clId="{3CFCB9C5-2453-BD4E-807A-BADD6623C8ED}" dt="2023-07-18T00:21:07.730" v="4" actId="2696"/>
        <pc:sldMkLst>
          <pc:docMk/>
          <pc:sldMk cId="2149569073" sldId="324"/>
        </pc:sldMkLst>
      </pc:sldChg>
      <pc:sldChg chg="del">
        <pc:chgData name="荻野永策" userId="83354a5f-63ef-4440-b329-2f3d1a5cfabd" providerId="ADAL" clId="{3CFCB9C5-2453-BD4E-807A-BADD6623C8ED}" dt="2023-07-18T00:21:07.733" v="5" actId="2696"/>
        <pc:sldMkLst>
          <pc:docMk/>
          <pc:sldMk cId="2961333179" sldId="325"/>
        </pc:sldMkLst>
      </pc:sldChg>
      <pc:sldChg chg="addSp delSp modSp mod">
        <pc:chgData name="荻野永策" userId="83354a5f-63ef-4440-b329-2f3d1a5cfabd" providerId="ADAL" clId="{3CFCB9C5-2453-BD4E-807A-BADD6623C8ED}" dt="2023-07-18T00:24:57.281" v="158" actId="1076"/>
        <pc:sldMkLst>
          <pc:docMk/>
          <pc:sldMk cId="1940022868" sldId="326"/>
        </pc:sldMkLst>
        <pc:spChg chg="add del">
          <ac:chgData name="荻野永策" userId="83354a5f-63ef-4440-b329-2f3d1a5cfabd" providerId="ADAL" clId="{3CFCB9C5-2453-BD4E-807A-BADD6623C8ED}" dt="2023-07-18T00:21:45.487" v="10" actId="11529"/>
          <ac:spMkLst>
            <pc:docMk/>
            <pc:sldMk cId="1940022868" sldId="326"/>
            <ac:spMk id="2" creationId="{8F9D44E3-2938-EAAC-6A4A-E2AC53706AD1}"/>
          </ac:spMkLst>
        </pc:spChg>
        <pc:spChg chg="del">
          <ac:chgData name="荻野永策" userId="83354a5f-63ef-4440-b329-2f3d1a5cfabd" providerId="ADAL" clId="{3CFCB9C5-2453-BD4E-807A-BADD6623C8ED}" dt="2023-07-18T00:21:12.140" v="8" actId="478"/>
          <ac:spMkLst>
            <pc:docMk/>
            <pc:sldMk cId="1940022868" sldId="326"/>
            <ac:spMk id="3" creationId="{9D36AA59-2A2C-CF26-E1ED-37594A45CF1B}"/>
          </ac:spMkLst>
        </pc:spChg>
        <pc:spChg chg="add mod">
          <ac:chgData name="荻野永策" userId="83354a5f-63ef-4440-b329-2f3d1a5cfabd" providerId="ADAL" clId="{3CFCB9C5-2453-BD4E-807A-BADD6623C8ED}" dt="2023-07-18T00:22:23.286" v="21" actId="403"/>
          <ac:spMkLst>
            <pc:docMk/>
            <pc:sldMk cId="1940022868" sldId="326"/>
            <ac:spMk id="4" creationId="{E37788C4-16C6-EBB2-D1C2-42815799F3F8}"/>
          </ac:spMkLst>
        </pc:spChg>
        <pc:spChg chg="del">
          <ac:chgData name="荻野永策" userId="83354a5f-63ef-4440-b329-2f3d1a5cfabd" providerId="ADAL" clId="{3CFCB9C5-2453-BD4E-807A-BADD6623C8ED}" dt="2023-07-18T00:21:12.140" v="8" actId="478"/>
          <ac:spMkLst>
            <pc:docMk/>
            <pc:sldMk cId="1940022868" sldId="326"/>
            <ac:spMk id="5" creationId="{489946A9-ADBD-33D7-1D54-8C8C92FC4499}"/>
          </ac:spMkLst>
        </pc:spChg>
        <pc:spChg chg="add mod">
          <ac:chgData name="荻野永策" userId="83354a5f-63ef-4440-b329-2f3d1a5cfabd" providerId="ADAL" clId="{3CFCB9C5-2453-BD4E-807A-BADD6623C8ED}" dt="2023-07-18T00:22:52.140" v="58" actId="113"/>
          <ac:spMkLst>
            <pc:docMk/>
            <pc:sldMk cId="1940022868" sldId="326"/>
            <ac:spMk id="6" creationId="{868A7B0C-4FBE-3F07-74FD-71A6732B8686}"/>
          </ac:spMkLst>
        </pc:spChg>
        <pc:spChg chg="del">
          <ac:chgData name="荻野永策" userId="83354a5f-63ef-4440-b329-2f3d1a5cfabd" providerId="ADAL" clId="{3CFCB9C5-2453-BD4E-807A-BADD6623C8ED}" dt="2023-07-18T00:21:09.780" v="7" actId="478"/>
          <ac:spMkLst>
            <pc:docMk/>
            <pc:sldMk cId="1940022868" sldId="326"/>
            <ac:spMk id="7" creationId="{0B70A0E8-1252-5020-B653-8994873DD1AB}"/>
          </ac:spMkLst>
        </pc:spChg>
        <pc:spChg chg="add mod">
          <ac:chgData name="荻野永策" userId="83354a5f-63ef-4440-b329-2f3d1a5cfabd" providerId="ADAL" clId="{3CFCB9C5-2453-BD4E-807A-BADD6623C8ED}" dt="2023-07-18T00:24:16.234" v="150" actId="1076"/>
          <ac:spMkLst>
            <pc:docMk/>
            <pc:sldMk cId="1940022868" sldId="326"/>
            <ac:spMk id="8" creationId="{75D561A7-5B5A-04FA-AC93-6780C6E76A2A}"/>
          </ac:spMkLst>
        </pc:spChg>
        <pc:spChg chg="del">
          <ac:chgData name="荻野永策" userId="83354a5f-63ef-4440-b329-2f3d1a5cfabd" providerId="ADAL" clId="{3CFCB9C5-2453-BD4E-807A-BADD6623C8ED}" dt="2023-07-18T00:21:09.780" v="7" actId="478"/>
          <ac:spMkLst>
            <pc:docMk/>
            <pc:sldMk cId="1940022868" sldId="326"/>
            <ac:spMk id="9" creationId="{B2C7F635-F0D4-8CBE-F75A-C87472A0FAC2}"/>
          </ac:spMkLst>
        </pc:spChg>
        <pc:spChg chg="del">
          <ac:chgData name="荻野永策" userId="83354a5f-63ef-4440-b329-2f3d1a5cfabd" providerId="ADAL" clId="{3CFCB9C5-2453-BD4E-807A-BADD6623C8ED}" dt="2023-07-18T00:21:09.780" v="7" actId="478"/>
          <ac:spMkLst>
            <pc:docMk/>
            <pc:sldMk cId="1940022868" sldId="326"/>
            <ac:spMk id="10" creationId="{779B7D20-71A2-EE4B-A47B-3EB1E77F3F33}"/>
          </ac:spMkLst>
        </pc:spChg>
        <pc:spChg chg="del">
          <ac:chgData name="荻野永策" userId="83354a5f-63ef-4440-b329-2f3d1a5cfabd" providerId="ADAL" clId="{3CFCB9C5-2453-BD4E-807A-BADD6623C8ED}" dt="2023-07-18T00:21:09.780" v="7" actId="478"/>
          <ac:spMkLst>
            <pc:docMk/>
            <pc:sldMk cId="1940022868" sldId="326"/>
            <ac:spMk id="11" creationId="{46542AD3-04A6-9272-75DC-F7264BC637F6}"/>
          </ac:spMkLst>
        </pc:spChg>
        <pc:spChg chg="add mod">
          <ac:chgData name="荻野永策" userId="83354a5f-63ef-4440-b329-2f3d1a5cfabd" providerId="ADAL" clId="{3CFCB9C5-2453-BD4E-807A-BADD6623C8ED}" dt="2023-07-18T00:24:16.234" v="150" actId="1076"/>
          <ac:spMkLst>
            <pc:docMk/>
            <pc:sldMk cId="1940022868" sldId="326"/>
            <ac:spMk id="12" creationId="{33DE6A78-989E-BC6A-DC8F-699BF92E374B}"/>
          </ac:spMkLst>
        </pc:spChg>
        <pc:spChg chg="add mod">
          <ac:chgData name="荻野永策" userId="83354a5f-63ef-4440-b329-2f3d1a5cfabd" providerId="ADAL" clId="{3CFCB9C5-2453-BD4E-807A-BADD6623C8ED}" dt="2023-07-18T00:24:19.368" v="151" actId="1076"/>
          <ac:spMkLst>
            <pc:docMk/>
            <pc:sldMk cId="1940022868" sldId="326"/>
            <ac:spMk id="13" creationId="{E1D97252-34FD-5D3D-F77C-713FE1AC5ED2}"/>
          </ac:spMkLst>
        </pc:spChg>
        <pc:spChg chg="add mod">
          <ac:chgData name="荻野永策" userId="83354a5f-63ef-4440-b329-2f3d1a5cfabd" providerId="ADAL" clId="{3CFCB9C5-2453-BD4E-807A-BADD6623C8ED}" dt="2023-07-18T00:24:57.281" v="158" actId="1076"/>
          <ac:spMkLst>
            <pc:docMk/>
            <pc:sldMk cId="1940022868" sldId="326"/>
            <ac:spMk id="14" creationId="{6C59A682-C8A0-F134-7C30-115583923FFF}"/>
          </ac:spMkLst>
        </pc:spChg>
        <pc:spChg chg="add mod">
          <ac:chgData name="荻野永策" userId="83354a5f-63ef-4440-b329-2f3d1a5cfabd" providerId="ADAL" clId="{3CFCB9C5-2453-BD4E-807A-BADD6623C8ED}" dt="2023-07-18T00:24:23.055" v="152" actId="1076"/>
          <ac:spMkLst>
            <pc:docMk/>
            <pc:sldMk cId="1940022868" sldId="326"/>
            <ac:spMk id="19" creationId="{06EDD1CD-799F-5CAB-916F-795655963422}"/>
          </ac:spMkLst>
        </pc:spChg>
        <pc:spChg chg="add mod">
          <ac:chgData name="荻野永策" userId="83354a5f-63ef-4440-b329-2f3d1a5cfabd" providerId="ADAL" clId="{3CFCB9C5-2453-BD4E-807A-BADD6623C8ED}" dt="2023-07-18T00:24:23.055" v="152" actId="1076"/>
          <ac:spMkLst>
            <pc:docMk/>
            <pc:sldMk cId="1940022868" sldId="326"/>
            <ac:spMk id="20" creationId="{41386550-0F5A-A93A-807A-F1DBEF8F69E1}"/>
          </ac:spMkLst>
        </pc:spChg>
        <pc:spChg chg="add mod">
          <ac:chgData name="荻野永策" userId="83354a5f-63ef-4440-b329-2f3d1a5cfabd" providerId="ADAL" clId="{3CFCB9C5-2453-BD4E-807A-BADD6623C8ED}" dt="2023-07-18T00:24:26.008" v="153" actId="1076"/>
          <ac:spMkLst>
            <pc:docMk/>
            <pc:sldMk cId="1940022868" sldId="326"/>
            <ac:spMk id="21" creationId="{3037C927-534F-6800-70A0-BA526F0E2C6D}"/>
          </ac:spMkLst>
        </pc:spChg>
        <pc:spChg chg="add mod">
          <ac:chgData name="荻野永策" userId="83354a5f-63ef-4440-b329-2f3d1a5cfabd" providerId="ADAL" clId="{3CFCB9C5-2453-BD4E-807A-BADD6623C8ED}" dt="2023-07-18T00:24:26.008" v="153" actId="1076"/>
          <ac:spMkLst>
            <pc:docMk/>
            <pc:sldMk cId="1940022868" sldId="326"/>
            <ac:spMk id="23" creationId="{18C707E5-FFB2-63A2-7741-AF0D10029B43}"/>
          </ac:spMkLst>
        </pc:spChg>
        <pc:spChg chg="del">
          <ac:chgData name="荻野永策" userId="83354a5f-63ef-4440-b329-2f3d1a5cfabd" providerId="ADAL" clId="{3CFCB9C5-2453-BD4E-807A-BADD6623C8ED}" dt="2023-07-18T00:21:09.780" v="7" actId="478"/>
          <ac:spMkLst>
            <pc:docMk/>
            <pc:sldMk cId="1940022868" sldId="326"/>
            <ac:spMk id="27" creationId="{9A8E56CB-51A4-50DF-7DB4-AA8A73D15940}"/>
          </ac:spMkLst>
        </pc:spChg>
        <pc:grpChg chg="del">
          <ac:chgData name="荻野永策" userId="83354a5f-63ef-4440-b329-2f3d1a5cfabd" providerId="ADAL" clId="{3CFCB9C5-2453-BD4E-807A-BADD6623C8ED}" dt="2023-07-18T00:21:09.780" v="7" actId="478"/>
          <ac:grpSpMkLst>
            <pc:docMk/>
            <pc:sldMk cId="1940022868" sldId="326"/>
            <ac:grpSpMk id="18" creationId="{9A8E0656-27F1-3AEB-5437-DB205FC64B59}"/>
          </ac:grpSpMkLst>
        </pc:grpChg>
        <pc:cxnChg chg="del">
          <ac:chgData name="荻野永策" userId="83354a5f-63ef-4440-b329-2f3d1a5cfabd" providerId="ADAL" clId="{3CFCB9C5-2453-BD4E-807A-BADD6623C8ED}" dt="2023-07-18T00:21:09.780" v="7" actId="478"/>
          <ac:cxnSpMkLst>
            <pc:docMk/>
            <pc:sldMk cId="1940022868" sldId="326"/>
            <ac:cxnSpMk id="22" creationId="{10D6A891-6E6B-CCED-CECE-3EDCC21B9173}"/>
          </ac:cxnSpMkLst>
        </pc:cxnChg>
        <pc:cxnChg chg="del">
          <ac:chgData name="荻野永策" userId="83354a5f-63ef-4440-b329-2f3d1a5cfabd" providerId="ADAL" clId="{3CFCB9C5-2453-BD4E-807A-BADD6623C8ED}" dt="2023-07-18T00:21:09.780" v="7" actId="478"/>
          <ac:cxnSpMkLst>
            <pc:docMk/>
            <pc:sldMk cId="1940022868" sldId="326"/>
            <ac:cxnSpMk id="24" creationId="{98D47CB6-9E23-7741-E69B-E688F8664164}"/>
          </ac:cxnSpMkLst>
        </pc:cxnChg>
      </pc:sldChg>
      <pc:sldChg chg="addSp modSp add mod">
        <pc:chgData name="荻野永策" userId="83354a5f-63ef-4440-b329-2f3d1a5cfabd" providerId="ADAL" clId="{3CFCB9C5-2453-BD4E-807A-BADD6623C8ED}" dt="2023-07-18T00:37:46.996" v="396" actId="20577"/>
        <pc:sldMkLst>
          <pc:docMk/>
          <pc:sldMk cId="90216558" sldId="327"/>
        </pc:sldMkLst>
        <pc:spChg chg="add 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2" creationId="{21D9B193-9ABA-9FCC-707A-7536D6348D3A}"/>
          </ac:spMkLst>
        </pc:spChg>
        <pc:spChg chg="add 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3" creationId="{5892BFC5-9791-F97E-189B-63D98C7553BF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4" creationId="{E37788C4-16C6-EBB2-D1C2-42815799F3F8}"/>
          </ac:spMkLst>
        </pc:spChg>
        <pc:spChg chg="add 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5" creationId="{A41A7729-C80D-9FFB-DEFF-8CD5C863BACE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6" creationId="{868A7B0C-4FBE-3F07-74FD-71A6732B8686}"/>
          </ac:spMkLst>
        </pc:spChg>
        <pc:spChg chg="add 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7" creationId="{44807A0A-D922-A5B0-F124-AA037B1B9F64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8" creationId="{75D561A7-5B5A-04FA-AC93-6780C6E76A2A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9" creationId="{193D672C-1CE1-E5A4-2E9A-681F128557E8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10" creationId="{DF920B0C-6E1C-16B0-ECBD-0DFBC9D12753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11" creationId="{2573A928-5C5E-45FD-B7D4-DD6C32BA031C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12" creationId="{33DE6A78-989E-BC6A-DC8F-699BF92E374B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13" creationId="{E1D97252-34FD-5D3D-F77C-713FE1AC5ED2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14" creationId="{6C59A682-C8A0-F134-7C30-115583923FFF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15" creationId="{91F2CB81-B70C-0AC0-308F-C593E34B6559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16" creationId="{82FA09DC-9DE8-BD49-0E9E-A3A1EED904A6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17" creationId="{FFDF2282-9E44-EA1F-7991-22FD753DA8CB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18" creationId="{9B1844CF-FE22-BA7C-50E1-BF9C062DA958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19" creationId="{06EDD1CD-799F-5CAB-916F-795655963422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20" creationId="{41386550-0F5A-A93A-807A-F1DBEF8F69E1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21" creationId="{3037C927-534F-6800-70A0-BA526F0E2C6D}"/>
          </ac:spMkLst>
        </pc:spChg>
        <pc:spChg chg="add mod">
          <ac:chgData name="荻野永策" userId="83354a5f-63ef-4440-b329-2f3d1a5cfabd" providerId="ADAL" clId="{3CFCB9C5-2453-BD4E-807A-BADD6623C8ED}" dt="2023-07-18T00:37:09.859" v="342" actId="1076"/>
          <ac:spMkLst>
            <pc:docMk/>
            <pc:sldMk cId="90216558" sldId="327"/>
            <ac:spMk id="22" creationId="{8AE93273-F86A-096C-E6B5-4C32FA8760FB}"/>
          </ac:spMkLst>
        </pc:spChg>
        <pc:spChg chg="mod">
          <ac:chgData name="荻野永策" userId="83354a5f-63ef-4440-b329-2f3d1a5cfabd" providerId="ADAL" clId="{3CFCB9C5-2453-BD4E-807A-BADD6623C8ED}" dt="2023-07-18T00:36:47.078" v="318" actId="1076"/>
          <ac:spMkLst>
            <pc:docMk/>
            <pc:sldMk cId="90216558" sldId="327"/>
            <ac:spMk id="23" creationId="{18C707E5-FFB2-63A2-7741-AF0D10029B43}"/>
          </ac:spMkLst>
        </pc:spChg>
        <pc:spChg chg="add mod">
          <ac:chgData name="荻野永策" userId="83354a5f-63ef-4440-b329-2f3d1a5cfabd" providerId="ADAL" clId="{3CFCB9C5-2453-BD4E-807A-BADD6623C8ED}" dt="2023-07-18T00:37:25.188" v="346" actId="1076"/>
          <ac:spMkLst>
            <pc:docMk/>
            <pc:sldMk cId="90216558" sldId="327"/>
            <ac:spMk id="24" creationId="{86A38BAD-3C6D-E62C-0396-18C2AD8B9DF8}"/>
          </ac:spMkLst>
        </pc:spChg>
        <pc:spChg chg="add mod">
          <ac:chgData name="荻野永策" userId="83354a5f-63ef-4440-b329-2f3d1a5cfabd" providerId="ADAL" clId="{3CFCB9C5-2453-BD4E-807A-BADD6623C8ED}" dt="2023-07-18T00:37:25.188" v="346" actId="1076"/>
          <ac:spMkLst>
            <pc:docMk/>
            <pc:sldMk cId="90216558" sldId="327"/>
            <ac:spMk id="25" creationId="{30B8C4ED-7D02-0ED0-8FC7-B7E2AD9C4609}"/>
          </ac:spMkLst>
        </pc:spChg>
        <pc:spChg chg="add mod">
          <ac:chgData name="荻野永策" userId="83354a5f-63ef-4440-b329-2f3d1a5cfabd" providerId="ADAL" clId="{3CFCB9C5-2453-BD4E-807A-BADD6623C8ED}" dt="2023-07-18T00:37:25.188" v="346" actId="1076"/>
          <ac:spMkLst>
            <pc:docMk/>
            <pc:sldMk cId="90216558" sldId="327"/>
            <ac:spMk id="26" creationId="{7B0A298E-7562-1D06-2A0C-312C677CBF54}"/>
          </ac:spMkLst>
        </pc:spChg>
        <pc:spChg chg="add mod">
          <ac:chgData name="荻野永策" userId="83354a5f-63ef-4440-b329-2f3d1a5cfabd" providerId="ADAL" clId="{3CFCB9C5-2453-BD4E-807A-BADD6623C8ED}" dt="2023-07-18T00:37:25.188" v="346" actId="1076"/>
          <ac:spMkLst>
            <pc:docMk/>
            <pc:sldMk cId="90216558" sldId="327"/>
            <ac:spMk id="27" creationId="{28B08A89-9056-B814-66BD-3C175BCA2B44}"/>
          </ac:spMkLst>
        </pc:spChg>
        <pc:spChg chg="add mod">
          <ac:chgData name="荻野永策" userId="83354a5f-63ef-4440-b329-2f3d1a5cfabd" providerId="ADAL" clId="{3CFCB9C5-2453-BD4E-807A-BADD6623C8ED}" dt="2023-07-18T00:37:25.188" v="346" actId="1076"/>
          <ac:spMkLst>
            <pc:docMk/>
            <pc:sldMk cId="90216558" sldId="327"/>
            <ac:spMk id="28" creationId="{907C19C2-ADF7-57FB-7AF1-5B735579467C}"/>
          </ac:spMkLst>
        </pc:spChg>
        <pc:spChg chg="add mod">
          <ac:chgData name="荻野永策" userId="83354a5f-63ef-4440-b329-2f3d1a5cfabd" providerId="ADAL" clId="{3CFCB9C5-2453-BD4E-807A-BADD6623C8ED}" dt="2023-07-18T00:37:46.996" v="396" actId="20577"/>
          <ac:spMkLst>
            <pc:docMk/>
            <pc:sldMk cId="90216558" sldId="327"/>
            <ac:spMk id="29" creationId="{12DC7399-5617-EE2D-0AA3-5A0FC70A8186}"/>
          </ac:spMkLst>
        </pc:spChg>
        <pc:spChg chg="add mod">
          <ac:chgData name="荻野永策" userId="83354a5f-63ef-4440-b329-2f3d1a5cfabd" providerId="ADAL" clId="{3CFCB9C5-2453-BD4E-807A-BADD6623C8ED}" dt="2023-07-18T00:37:21.885" v="345" actId="1076"/>
          <ac:spMkLst>
            <pc:docMk/>
            <pc:sldMk cId="90216558" sldId="327"/>
            <ac:spMk id="30" creationId="{F5C61345-2A6D-ECA8-0B13-3ECCDC71328F}"/>
          </ac:spMkLst>
        </pc:spChg>
        <pc:spChg chg="add mod">
          <ac:chgData name="荻野永策" userId="83354a5f-63ef-4440-b329-2f3d1a5cfabd" providerId="ADAL" clId="{3CFCB9C5-2453-BD4E-807A-BADD6623C8ED}" dt="2023-07-18T00:37:32.692" v="367" actId="1076"/>
          <ac:spMkLst>
            <pc:docMk/>
            <pc:sldMk cId="90216558" sldId="327"/>
            <ac:spMk id="31" creationId="{A854AB2C-5D25-15D2-9F04-1E3D5FD750C8}"/>
          </ac:spMkLst>
        </pc:spChg>
      </pc:sldChg>
      <pc:sldChg chg="addSp delSp modSp add mod">
        <pc:chgData name="荻野永策" userId="83354a5f-63ef-4440-b329-2f3d1a5cfabd" providerId="ADAL" clId="{3CFCB9C5-2453-BD4E-807A-BADD6623C8ED}" dt="2023-07-18T01:02:58.114" v="542" actId="207"/>
        <pc:sldMkLst>
          <pc:docMk/>
          <pc:sldMk cId="3351936291" sldId="328"/>
        </pc:sldMkLst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9" creationId="{193D672C-1CE1-E5A4-2E9A-681F128557E8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10" creationId="{DF920B0C-6E1C-16B0-ECBD-0DFBC9D12753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11" creationId="{2573A928-5C5E-45FD-B7D4-DD6C32BA031C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15" creationId="{91F2CB81-B70C-0AC0-308F-C593E34B6559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16" creationId="{82FA09DC-9DE8-BD49-0E9E-A3A1EED904A6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17" creationId="{FFDF2282-9E44-EA1F-7991-22FD753DA8CB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18" creationId="{9B1844CF-FE22-BA7C-50E1-BF9C062DA958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22" creationId="{8AE93273-F86A-096C-E6B5-4C32FA8760FB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24" creationId="{86A38BAD-3C6D-E62C-0396-18C2AD8B9DF8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25" creationId="{30B8C4ED-7D02-0ED0-8FC7-B7E2AD9C4609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26" creationId="{7B0A298E-7562-1D06-2A0C-312C677CBF54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27" creationId="{28B08A89-9056-B814-66BD-3C175BCA2B44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28" creationId="{907C19C2-ADF7-57FB-7AF1-5B735579467C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29" creationId="{12DC7399-5617-EE2D-0AA3-5A0FC70A8186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30" creationId="{F5C61345-2A6D-ECA8-0B13-3ECCDC71328F}"/>
          </ac:spMkLst>
        </pc:spChg>
        <pc:spChg chg="del">
          <ac:chgData name="荻野永策" userId="83354a5f-63ef-4440-b329-2f3d1a5cfabd" providerId="ADAL" clId="{3CFCB9C5-2453-BD4E-807A-BADD6623C8ED}" dt="2023-07-18T00:56:01.219" v="398" actId="478"/>
          <ac:spMkLst>
            <pc:docMk/>
            <pc:sldMk cId="3351936291" sldId="328"/>
            <ac:spMk id="31" creationId="{A854AB2C-5D25-15D2-9F04-1E3D5FD750C8}"/>
          </ac:spMkLst>
        </pc:spChg>
        <pc:spChg chg="add mod">
          <ac:chgData name="荻野永策" userId="83354a5f-63ef-4440-b329-2f3d1a5cfabd" providerId="ADAL" clId="{3CFCB9C5-2453-BD4E-807A-BADD6623C8ED}" dt="2023-07-18T00:57:18.290" v="426" actId="122"/>
          <ac:spMkLst>
            <pc:docMk/>
            <pc:sldMk cId="3351936291" sldId="328"/>
            <ac:spMk id="32" creationId="{32ABA108-AB96-1621-93A7-510D43FEA05E}"/>
          </ac:spMkLst>
        </pc:spChg>
        <pc:spChg chg="add mod">
          <ac:chgData name="荻野永策" userId="83354a5f-63ef-4440-b329-2f3d1a5cfabd" providerId="ADAL" clId="{3CFCB9C5-2453-BD4E-807A-BADD6623C8ED}" dt="2023-07-18T00:57:22.348" v="431" actId="20577"/>
          <ac:spMkLst>
            <pc:docMk/>
            <pc:sldMk cId="3351936291" sldId="328"/>
            <ac:spMk id="33" creationId="{F4A4457A-06A3-046B-CBA1-A88907BC9E7E}"/>
          </ac:spMkLst>
        </pc:spChg>
        <pc:spChg chg="add mod">
          <ac:chgData name="荻野永策" userId="83354a5f-63ef-4440-b329-2f3d1a5cfabd" providerId="ADAL" clId="{3CFCB9C5-2453-BD4E-807A-BADD6623C8ED}" dt="2023-07-18T00:57:27.372" v="436" actId="20577"/>
          <ac:spMkLst>
            <pc:docMk/>
            <pc:sldMk cId="3351936291" sldId="328"/>
            <ac:spMk id="34" creationId="{12609CDE-86DA-3A3C-D92E-79F62856F4F4}"/>
          </ac:spMkLst>
        </pc:spChg>
        <pc:spChg chg="add mod">
          <ac:chgData name="荻野永策" userId="83354a5f-63ef-4440-b329-2f3d1a5cfabd" providerId="ADAL" clId="{3CFCB9C5-2453-BD4E-807A-BADD6623C8ED}" dt="2023-07-18T00:57:30.365" v="440" actId="20577"/>
          <ac:spMkLst>
            <pc:docMk/>
            <pc:sldMk cId="3351936291" sldId="328"/>
            <ac:spMk id="35" creationId="{F74920C7-E363-4581-0A40-AC7F9E1330D3}"/>
          </ac:spMkLst>
        </pc:spChg>
        <pc:spChg chg="add mod">
          <ac:chgData name="荻野永策" userId="83354a5f-63ef-4440-b329-2f3d1a5cfabd" providerId="ADAL" clId="{3CFCB9C5-2453-BD4E-807A-BADD6623C8ED}" dt="2023-07-18T00:57:33.229" v="444" actId="20577"/>
          <ac:spMkLst>
            <pc:docMk/>
            <pc:sldMk cId="3351936291" sldId="328"/>
            <ac:spMk id="36" creationId="{2DB4756A-9AE5-6589-4872-3D61C7C377ED}"/>
          </ac:spMkLst>
        </pc:spChg>
        <pc:spChg chg="add mod">
          <ac:chgData name="荻野永策" userId="83354a5f-63ef-4440-b329-2f3d1a5cfabd" providerId="ADAL" clId="{3CFCB9C5-2453-BD4E-807A-BADD6623C8ED}" dt="2023-07-18T00:57:37.037" v="448" actId="20577"/>
          <ac:spMkLst>
            <pc:docMk/>
            <pc:sldMk cId="3351936291" sldId="328"/>
            <ac:spMk id="37" creationId="{7795EDFD-B3E4-2DD8-7E6F-A813824B99EF}"/>
          </ac:spMkLst>
        </pc:spChg>
        <pc:spChg chg="add mod">
          <ac:chgData name="荻野永策" userId="83354a5f-63ef-4440-b329-2f3d1a5cfabd" providerId="ADAL" clId="{3CFCB9C5-2453-BD4E-807A-BADD6623C8ED}" dt="2023-07-18T00:57:40.069" v="452" actId="20577"/>
          <ac:spMkLst>
            <pc:docMk/>
            <pc:sldMk cId="3351936291" sldId="328"/>
            <ac:spMk id="38" creationId="{D556281D-2981-46FB-1B36-3D8235061ADA}"/>
          </ac:spMkLst>
        </pc:spChg>
        <pc:spChg chg="add mod">
          <ac:chgData name="荻野永策" userId="83354a5f-63ef-4440-b329-2f3d1a5cfabd" providerId="ADAL" clId="{3CFCB9C5-2453-BD4E-807A-BADD6623C8ED}" dt="2023-07-18T01:00:20.650" v="523" actId="207"/>
          <ac:spMkLst>
            <pc:docMk/>
            <pc:sldMk cId="3351936291" sldId="328"/>
            <ac:spMk id="39" creationId="{3A7846DB-9614-75C6-7EC6-28CAD30D1700}"/>
          </ac:spMkLst>
        </pc:spChg>
        <pc:spChg chg="add mod">
          <ac:chgData name="荻野永策" userId="83354a5f-63ef-4440-b329-2f3d1a5cfabd" providerId="ADAL" clId="{3CFCB9C5-2453-BD4E-807A-BADD6623C8ED}" dt="2023-07-18T00:58:31.616" v="461" actId="571"/>
          <ac:spMkLst>
            <pc:docMk/>
            <pc:sldMk cId="3351936291" sldId="328"/>
            <ac:spMk id="40" creationId="{B844DB93-2DED-D897-CE3F-3B9934CCF198}"/>
          </ac:spMkLst>
        </pc:spChg>
        <pc:spChg chg="add mod">
          <ac:chgData name="荻野永策" userId="83354a5f-63ef-4440-b329-2f3d1a5cfabd" providerId="ADAL" clId="{3CFCB9C5-2453-BD4E-807A-BADD6623C8ED}" dt="2023-07-18T00:59:35.291" v="505" actId="20577"/>
          <ac:spMkLst>
            <pc:docMk/>
            <pc:sldMk cId="3351936291" sldId="328"/>
            <ac:spMk id="41" creationId="{F7257E4E-170E-B587-3FA0-A8B6417AB260}"/>
          </ac:spMkLst>
        </pc:spChg>
        <pc:spChg chg="add mod">
          <ac:chgData name="荻野永策" userId="83354a5f-63ef-4440-b329-2f3d1a5cfabd" providerId="ADAL" clId="{3CFCB9C5-2453-BD4E-807A-BADD6623C8ED}" dt="2023-07-18T00:59:52.604" v="512" actId="20577"/>
          <ac:spMkLst>
            <pc:docMk/>
            <pc:sldMk cId="3351936291" sldId="328"/>
            <ac:spMk id="42" creationId="{E2E9345D-DDEA-2EC1-85C3-4923788EE763}"/>
          </ac:spMkLst>
        </pc:spChg>
        <pc:spChg chg="add mod">
          <ac:chgData name="荻野永策" userId="83354a5f-63ef-4440-b329-2f3d1a5cfabd" providerId="ADAL" clId="{3CFCB9C5-2453-BD4E-807A-BADD6623C8ED}" dt="2023-07-18T00:59:59.660" v="515" actId="20577"/>
          <ac:spMkLst>
            <pc:docMk/>
            <pc:sldMk cId="3351936291" sldId="328"/>
            <ac:spMk id="43" creationId="{EA13CB04-06A7-05C5-03D2-1D7946DF27AD}"/>
          </ac:spMkLst>
        </pc:spChg>
        <pc:spChg chg="add mod">
          <ac:chgData name="荻野永策" userId="83354a5f-63ef-4440-b329-2f3d1a5cfabd" providerId="ADAL" clId="{3CFCB9C5-2453-BD4E-807A-BADD6623C8ED}" dt="2023-07-18T01:00:07.148" v="518" actId="20577"/>
          <ac:spMkLst>
            <pc:docMk/>
            <pc:sldMk cId="3351936291" sldId="328"/>
            <ac:spMk id="44" creationId="{483CE43B-00B6-678E-E8EF-B8EC7C3B5337}"/>
          </ac:spMkLst>
        </pc:spChg>
        <pc:spChg chg="add mod">
          <ac:chgData name="荻野永策" userId="83354a5f-63ef-4440-b329-2f3d1a5cfabd" providerId="ADAL" clId="{3CFCB9C5-2453-BD4E-807A-BADD6623C8ED}" dt="2023-07-18T01:00:10.428" v="522" actId="20577"/>
          <ac:spMkLst>
            <pc:docMk/>
            <pc:sldMk cId="3351936291" sldId="328"/>
            <ac:spMk id="45" creationId="{63AB1772-B4EF-A09E-65E7-522021C20CC4}"/>
          </ac:spMkLst>
        </pc:spChg>
        <pc:spChg chg="add mod">
          <ac:chgData name="荻野永策" userId="83354a5f-63ef-4440-b329-2f3d1a5cfabd" providerId="ADAL" clId="{3CFCB9C5-2453-BD4E-807A-BADD6623C8ED}" dt="2023-07-18T01:02:58.114" v="542" actId="207"/>
          <ac:spMkLst>
            <pc:docMk/>
            <pc:sldMk cId="3351936291" sldId="328"/>
            <ac:spMk id="46" creationId="{412012CA-AD6F-803E-30D5-4AB6247CFC27}"/>
          </ac:spMkLst>
        </pc:spChg>
      </pc:sldChg>
      <pc:sldChg chg="addSp delSp modSp add mod">
        <pc:chgData name="荻野永策" userId="83354a5f-63ef-4440-b329-2f3d1a5cfabd" providerId="ADAL" clId="{3CFCB9C5-2453-BD4E-807A-BADD6623C8ED}" dt="2023-07-18T01:53:44.412" v="644" actId="1076"/>
        <pc:sldMkLst>
          <pc:docMk/>
          <pc:sldMk cId="3899218402" sldId="329"/>
        </pc:sldMkLst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2" creationId="{21D9B193-9ABA-9FCC-707A-7536D6348D3A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3" creationId="{5892BFC5-9791-F97E-189B-63D98C7553BF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5" creationId="{A41A7729-C80D-9FFB-DEFF-8CD5C863BACE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7" creationId="{44807A0A-D922-A5B0-F124-AA037B1B9F64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8" creationId="{75D561A7-5B5A-04FA-AC93-6780C6E76A2A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9" creationId="{193D672C-1CE1-E5A4-2E9A-681F128557E8}"/>
          </ac:spMkLst>
        </pc:spChg>
        <pc:spChg chg="add mod">
          <ac:chgData name="荻野永策" userId="83354a5f-63ef-4440-b329-2f3d1a5cfabd" providerId="ADAL" clId="{3CFCB9C5-2453-BD4E-807A-BADD6623C8ED}" dt="2023-07-18T01:53:44.412" v="644" actId="1076"/>
          <ac:spMkLst>
            <pc:docMk/>
            <pc:sldMk cId="3899218402" sldId="329"/>
            <ac:spMk id="9" creationId="{5000D4BA-3160-E46F-2423-F2E54DB4F7E1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10" creationId="{DF920B0C-6E1C-16B0-ECBD-0DFBC9D12753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11" creationId="{2573A928-5C5E-45FD-B7D4-DD6C32BA031C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12" creationId="{33DE6A78-989E-BC6A-DC8F-699BF92E374B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13" creationId="{E1D97252-34FD-5D3D-F77C-713FE1AC5ED2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14" creationId="{6C59A682-C8A0-F134-7C30-115583923FFF}"/>
          </ac:spMkLst>
        </pc:spChg>
        <pc:spChg chg="add mod">
          <ac:chgData name="荻野永策" userId="83354a5f-63ef-4440-b329-2f3d1a5cfabd" providerId="ADAL" clId="{3CFCB9C5-2453-BD4E-807A-BADD6623C8ED}" dt="2023-07-18T01:52:50.607" v="618" actId="1076"/>
          <ac:spMkLst>
            <pc:docMk/>
            <pc:sldMk cId="3899218402" sldId="329"/>
            <ac:spMk id="15" creationId="{8101EBFE-A3A3-F484-D647-51883911E826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15" creationId="{91F2CB81-B70C-0AC0-308F-C593E34B6559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16" creationId="{82FA09DC-9DE8-BD49-0E9E-A3A1EED904A6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17" creationId="{FFDF2282-9E44-EA1F-7991-22FD753DA8CB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18" creationId="{9B1844CF-FE22-BA7C-50E1-BF9C062DA958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19" creationId="{06EDD1CD-799F-5CAB-916F-795655963422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20" creationId="{41386550-0F5A-A93A-807A-F1DBEF8F69E1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21" creationId="{3037C927-534F-6800-70A0-BA526F0E2C6D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22" creationId="{8AE93273-F86A-096C-E6B5-4C32FA8760FB}"/>
          </ac:spMkLst>
        </pc:spChg>
        <pc:spChg chg="add mod">
          <ac:chgData name="荻野永策" userId="83354a5f-63ef-4440-b329-2f3d1a5cfabd" providerId="ADAL" clId="{3CFCB9C5-2453-BD4E-807A-BADD6623C8ED}" dt="2023-07-18T01:53:30.618" v="643" actId="1076"/>
          <ac:spMkLst>
            <pc:docMk/>
            <pc:sldMk cId="3899218402" sldId="329"/>
            <ac:spMk id="22" creationId="{A92F759B-4158-2ADF-641D-9F56DA3D59DC}"/>
          </ac:spMkLst>
        </pc:spChg>
        <pc:spChg chg="mod">
          <ac:chgData name="荻野永策" userId="83354a5f-63ef-4440-b329-2f3d1a5cfabd" providerId="ADAL" clId="{3CFCB9C5-2453-BD4E-807A-BADD6623C8ED}" dt="2023-07-18T01:12:15.574" v="561" actId="1076"/>
          <ac:spMkLst>
            <pc:docMk/>
            <pc:sldMk cId="3899218402" sldId="329"/>
            <ac:spMk id="23" creationId="{18C707E5-FFB2-63A2-7741-AF0D10029B43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24" creationId="{86A38BAD-3C6D-E62C-0396-18C2AD8B9DF8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25" creationId="{30B8C4ED-7D02-0ED0-8FC7-B7E2AD9C4609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26" creationId="{7B0A298E-7562-1D06-2A0C-312C677CBF54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27" creationId="{28B08A89-9056-B814-66BD-3C175BCA2B44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28" creationId="{907C19C2-ADF7-57FB-7AF1-5B735579467C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29" creationId="{12DC7399-5617-EE2D-0AA3-5A0FC70A8186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30" creationId="{F5C61345-2A6D-ECA8-0B13-3ECCDC71328F}"/>
          </ac:spMkLst>
        </pc:spChg>
        <pc:spChg chg="del">
          <ac:chgData name="荻野永策" userId="83354a5f-63ef-4440-b329-2f3d1a5cfabd" providerId="ADAL" clId="{3CFCB9C5-2453-BD4E-807A-BADD6623C8ED}" dt="2023-07-18T01:11:55.001" v="544" actId="478"/>
          <ac:spMkLst>
            <pc:docMk/>
            <pc:sldMk cId="3899218402" sldId="329"/>
            <ac:spMk id="31" creationId="{A854AB2C-5D25-15D2-9F04-1E3D5FD750C8}"/>
          </ac:spMkLst>
        </pc:spChg>
        <pc:spChg chg="add mod">
          <ac:chgData name="荻野永策" userId="83354a5f-63ef-4440-b329-2f3d1a5cfabd" providerId="ADAL" clId="{3CFCB9C5-2453-BD4E-807A-BADD6623C8ED}" dt="2023-07-18T01:11:58.245" v="545" actId="571"/>
          <ac:spMkLst>
            <pc:docMk/>
            <pc:sldMk cId="3899218402" sldId="329"/>
            <ac:spMk id="32" creationId="{4BF0852D-DDF6-B1DC-F08D-D897A5C78BE6}"/>
          </ac:spMkLst>
        </pc:spChg>
        <pc:spChg chg="add mod">
          <ac:chgData name="荻野永策" userId="83354a5f-63ef-4440-b329-2f3d1a5cfabd" providerId="ADAL" clId="{3CFCB9C5-2453-BD4E-807A-BADD6623C8ED}" dt="2023-07-18T01:12:04.462" v="556" actId="20577"/>
          <ac:spMkLst>
            <pc:docMk/>
            <pc:sldMk cId="3899218402" sldId="329"/>
            <ac:spMk id="33" creationId="{2E1CAD45-A7BF-FC91-20BA-EC48EC713433}"/>
          </ac:spMkLst>
        </pc:spChg>
        <pc:spChg chg="add mod">
          <ac:chgData name="荻野永策" userId="83354a5f-63ef-4440-b329-2f3d1a5cfabd" providerId="ADAL" clId="{3CFCB9C5-2453-BD4E-807A-BADD6623C8ED}" dt="2023-07-18T01:12:02.166" v="547" actId="1076"/>
          <ac:spMkLst>
            <pc:docMk/>
            <pc:sldMk cId="3899218402" sldId="329"/>
            <ac:spMk id="34" creationId="{CE126D7E-E2D3-3E12-EA8C-9EDE1F90F70F}"/>
          </ac:spMkLst>
        </pc:spChg>
        <pc:spChg chg="add mod">
          <ac:chgData name="荻野永策" userId="83354a5f-63ef-4440-b329-2f3d1a5cfabd" providerId="ADAL" clId="{3CFCB9C5-2453-BD4E-807A-BADD6623C8ED}" dt="2023-07-18T01:12:06.979" v="560" actId="20577"/>
          <ac:spMkLst>
            <pc:docMk/>
            <pc:sldMk cId="3899218402" sldId="329"/>
            <ac:spMk id="35" creationId="{D267232C-FE74-BFA0-B11D-57B630BF7667}"/>
          </ac:spMkLst>
        </pc:spChg>
        <pc:cxnChg chg="add mod">
          <ac:chgData name="荻野永策" userId="83354a5f-63ef-4440-b329-2f3d1a5cfabd" providerId="ADAL" clId="{3CFCB9C5-2453-BD4E-807A-BADD6623C8ED}" dt="2023-07-18T01:52:29.736" v="600" actId="692"/>
          <ac:cxnSpMkLst>
            <pc:docMk/>
            <pc:sldMk cId="3899218402" sldId="329"/>
            <ac:cxnSpMk id="11" creationId="{F8595D86-796A-C5F9-6873-C599C485F5BB}"/>
          </ac:cxnSpMkLst>
        </pc:cxnChg>
        <pc:cxnChg chg="add mod">
          <ac:chgData name="荻野永策" userId="83354a5f-63ef-4440-b329-2f3d1a5cfabd" providerId="ADAL" clId="{3CFCB9C5-2453-BD4E-807A-BADD6623C8ED}" dt="2023-07-18T01:53:28.166" v="642" actId="14100"/>
          <ac:cxnSpMkLst>
            <pc:docMk/>
            <pc:sldMk cId="3899218402" sldId="329"/>
            <ac:cxnSpMk id="16" creationId="{9072FEE5-EA58-165E-C172-568DFDBA9845}"/>
          </ac:cxnSpMkLst>
        </pc:cxnChg>
      </pc:sldChg>
      <pc:sldChg chg="del">
        <pc:chgData name="荻野永策" userId="83354a5f-63ef-4440-b329-2f3d1a5cfabd" providerId="ADAL" clId="{3CFCB9C5-2453-BD4E-807A-BADD6623C8ED}" dt="2023-07-18T00:21:07.721" v="0" actId="2696"/>
        <pc:sldMkLst>
          <pc:docMk/>
          <pc:sldMk cId="2521463555" sldId="5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7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29307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9" tIns="45854" rIns="91709" bIns="458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951F77-11DD-4D4C-AA57-38EB6C915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053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862" cy="497333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5" y="2"/>
            <a:ext cx="2945862" cy="497333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r">
              <a:defRPr sz="1200"/>
            </a:lvl1pPr>
          </a:lstStyle>
          <a:p>
            <a:pPr>
              <a:defRPr/>
            </a:pPr>
            <a:fld id="{EF56965A-C340-4493-9F4E-353100C09A33}" type="datetimeFigureOut">
              <a:rPr lang="ja-JP" altLang="en-US"/>
              <a:pPr>
                <a:defRPr/>
              </a:pPr>
              <a:t>2023/8/5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9" tIns="45854" rIns="91709" bIns="4585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5" y="4714653"/>
            <a:ext cx="5438748" cy="4466756"/>
          </a:xfrm>
          <a:prstGeom prst="rect">
            <a:avLst/>
          </a:prstGeom>
        </p:spPr>
        <p:txBody>
          <a:bodyPr vert="horz" lIns="91709" tIns="45854" rIns="91709" bIns="4585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5"/>
            <a:ext cx="2945862" cy="497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5" y="9427765"/>
            <a:ext cx="2945862" cy="497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r">
              <a:defRPr sz="1200"/>
            </a:lvl1pPr>
          </a:lstStyle>
          <a:p>
            <a:pPr>
              <a:defRPr/>
            </a:pPr>
            <a:fld id="{A2D1B73D-F707-4B4A-89EA-50E79DE64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1919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D1B73D-F707-4B4A-89EA-50E79DE645DA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285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3"/>
          <p:cNvSpPr>
            <a:spLocks noChangeArrowheads="1"/>
          </p:cNvSpPr>
          <p:nvPr userDrawn="1"/>
        </p:nvSpPr>
        <p:spPr bwMode="auto">
          <a:xfrm>
            <a:off x="0" y="0"/>
            <a:ext cx="9931626" cy="71597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ja-JP" altLang="en-US" sz="14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営業プロセス作成用テンプレート　</a:t>
            </a:r>
            <a:endParaRPr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908720"/>
            <a:ext cx="8825880" cy="908720"/>
          </a:xfrm>
        </p:spPr>
        <p:txBody>
          <a:bodyPr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52400" stA="15000" endPos="43000" dist="381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487B51-D00B-D744-927A-636181245C73}"/>
              </a:ext>
            </a:extLst>
          </p:cNvPr>
          <p:cNvSpPr txBox="1"/>
          <p:nvPr userDrawn="1"/>
        </p:nvSpPr>
        <p:spPr>
          <a:xfrm>
            <a:off x="5313040" y="6584141"/>
            <a:ext cx="4592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F89C0F5-6832-664F-AD30-90EA0CB5B3C8}" type="slidenum">
              <a:rPr kumimoji="1" lang="ja-JP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 algn="r"/>
              <a:t>‹#›</a:t>
            </a:fld>
            <a:r>
              <a:rPr kumimoji="1" lang="ja-JP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ページ　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©ALUHA</a:t>
            </a:r>
            <a:r>
              <a:rPr kumimoji="1" lang="ja-JP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76201"/>
            <a:ext cx="2352675" cy="60499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76201"/>
            <a:ext cx="6892925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98544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ヒラギノ角ゴ8等幅" pitchFamily="49" charset="-128"/>
          <a:ea typeface="ヒラギノ角ゴ8等幅" pitchFamily="4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ローチャート: 他ページ結合子 9">
            <a:extLst>
              <a:ext uri="{FF2B5EF4-FFF2-40B4-BE49-F238E27FC236}">
                <a16:creationId xmlns:a16="http://schemas.microsoft.com/office/drawing/2014/main" id="{4F11C0DC-4AE4-2B55-8142-FB9AFEB348ED}"/>
              </a:ext>
            </a:extLst>
          </p:cNvPr>
          <p:cNvSpPr/>
          <p:nvPr/>
        </p:nvSpPr>
        <p:spPr bwMode="auto">
          <a:xfrm rot="16200000">
            <a:off x="1558244" y="2619567"/>
            <a:ext cx="792088" cy="1152128"/>
          </a:xfrm>
          <a:prstGeom prst="flowChartOffpageConnector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EB8862F-BA47-6206-0CE8-150BE3801918}"/>
              </a:ext>
            </a:extLst>
          </p:cNvPr>
          <p:cNvSpPr txBox="1"/>
          <p:nvPr/>
        </p:nvSpPr>
        <p:spPr>
          <a:xfrm>
            <a:off x="1366555" y="304174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</a:p>
        </p:txBody>
      </p:sp>
      <p:sp>
        <p:nvSpPr>
          <p:cNvPr id="18" name="フローチャート: 他ページ結合子 17">
            <a:extLst>
              <a:ext uri="{FF2B5EF4-FFF2-40B4-BE49-F238E27FC236}">
                <a16:creationId xmlns:a16="http://schemas.microsoft.com/office/drawing/2014/main" id="{62846853-CC30-5719-65D6-FFF178C0BBDD}"/>
              </a:ext>
            </a:extLst>
          </p:cNvPr>
          <p:cNvSpPr/>
          <p:nvPr/>
        </p:nvSpPr>
        <p:spPr bwMode="auto">
          <a:xfrm rot="16200000">
            <a:off x="2737873" y="2619567"/>
            <a:ext cx="792088" cy="1152128"/>
          </a:xfrm>
          <a:prstGeom prst="flowChartOffpageConnector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2A3406-3D74-EB39-F742-D998F2BD8E67}"/>
              </a:ext>
            </a:extLst>
          </p:cNvPr>
          <p:cNvSpPr txBox="1"/>
          <p:nvPr/>
        </p:nvSpPr>
        <p:spPr>
          <a:xfrm>
            <a:off x="2546404" y="3041741"/>
            <a:ext cx="1163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</a:p>
        </p:txBody>
      </p:sp>
      <p:sp>
        <p:nvSpPr>
          <p:cNvPr id="25" name="フローチャート: 他ページ結合子 24">
            <a:extLst>
              <a:ext uri="{FF2B5EF4-FFF2-40B4-BE49-F238E27FC236}">
                <a16:creationId xmlns:a16="http://schemas.microsoft.com/office/drawing/2014/main" id="{2B1B9816-A79F-E31B-8FAC-0706547D5BDE}"/>
              </a:ext>
            </a:extLst>
          </p:cNvPr>
          <p:cNvSpPr/>
          <p:nvPr/>
        </p:nvSpPr>
        <p:spPr bwMode="auto">
          <a:xfrm rot="16200000">
            <a:off x="3910113" y="2619567"/>
            <a:ext cx="792088" cy="1152128"/>
          </a:xfrm>
          <a:prstGeom prst="flowChartOffpageConnector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3B78D00-EFD4-B5EB-FC52-63C1E1B75FE3}"/>
              </a:ext>
            </a:extLst>
          </p:cNvPr>
          <p:cNvSpPr txBox="1"/>
          <p:nvPr/>
        </p:nvSpPr>
        <p:spPr>
          <a:xfrm>
            <a:off x="3718424" y="3039034"/>
            <a:ext cx="1163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</a:p>
        </p:txBody>
      </p:sp>
      <p:sp>
        <p:nvSpPr>
          <p:cNvPr id="27" name="フローチャート: 他ページ結合子 26">
            <a:extLst>
              <a:ext uri="{FF2B5EF4-FFF2-40B4-BE49-F238E27FC236}">
                <a16:creationId xmlns:a16="http://schemas.microsoft.com/office/drawing/2014/main" id="{88962ECE-AC83-F089-70CC-00DDA818C978}"/>
              </a:ext>
            </a:extLst>
          </p:cNvPr>
          <p:cNvSpPr/>
          <p:nvPr/>
        </p:nvSpPr>
        <p:spPr bwMode="auto">
          <a:xfrm rot="16200000">
            <a:off x="5096042" y="2619567"/>
            <a:ext cx="792088" cy="1152128"/>
          </a:xfrm>
          <a:prstGeom prst="flowChartOffpageConnector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85F3FD7-10B0-5928-9C74-68058A4FEC4C}"/>
              </a:ext>
            </a:extLst>
          </p:cNvPr>
          <p:cNvSpPr txBox="1"/>
          <p:nvPr/>
        </p:nvSpPr>
        <p:spPr>
          <a:xfrm>
            <a:off x="4904353" y="3041741"/>
            <a:ext cx="1163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</a:p>
        </p:txBody>
      </p:sp>
      <p:sp>
        <p:nvSpPr>
          <p:cNvPr id="29" name="フローチャート: 他ページ結合子 28">
            <a:extLst>
              <a:ext uri="{FF2B5EF4-FFF2-40B4-BE49-F238E27FC236}">
                <a16:creationId xmlns:a16="http://schemas.microsoft.com/office/drawing/2014/main" id="{19DDAADD-DF24-0679-9123-6272E5CFCA60}"/>
              </a:ext>
            </a:extLst>
          </p:cNvPr>
          <p:cNvSpPr/>
          <p:nvPr/>
        </p:nvSpPr>
        <p:spPr bwMode="auto">
          <a:xfrm rot="16200000">
            <a:off x="6290563" y="2619567"/>
            <a:ext cx="792088" cy="1152128"/>
          </a:xfrm>
          <a:prstGeom prst="flowChartOffpageConnector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5EEEA2B-C850-91A6-3525-BC6AAE59BD15}"/>
              </a:ext>
            </a:extLst>
          </p:cNvPr>
          <p:cNvSpPr txBox="1"/>
          <p:nvPr/>
        </p:nvSpPr>
        <p:spPr>
          <a:xfrm>
            <a:off x="6098874" y="3041741"/>
            <a:ext cx="1163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</a:p>
        </p:txBody>
      </p:sp>
      <p:sp>
        <p:nvSpPr>
          <p:cNvPr id="31" name="フローチャート: 他ページ結合子 30">
            <a:extLst>
              <a:ext uri="{FF2B5EF4-FFF2-40B4-BE49-F238E27FC236}">
                <a16:creationId xmlns:a16="http://schemas.microsoft.com/office/drawing/2014/main" id="{60E910DF-FA13-7BDD-EB44-5E69162CE9BB}"/>
              </a:ext>
            </a:extLst>
          </p:cNvPr>
          <p:cNvSpPr/>
          <p:nvPr/>
        </p:nvSpPr>
        <p:spPr bwMode="auto">
          <a:xfrm rot="16200000">
            <a:off x="7473415" y="2619567"/>
            <a:ext cx="792088" cy="1152128"/>
          </a:xfrm>
          <a:prstGeom prst="flowChartOffpageConnector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A78D399-830A-389B-5C65-64FD06D04E1B}"/>
              </a:ext>
            </a:extLst>
          </p:cNvPr>
          <p:cNvSpPr txBox="1"/>
          <p:nvPr/>
        </p:nvSpPr>
        <p:spPr>
          <a:xfrm>
            <a:off x="7281726" y="3041741"/>
            <a:ext cx="116379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</a:p>
          <a:p>
            <a:pPr algn="ctr"/>
            <a:endParaRPr kumimoji="1" lang="ja-JP" altLang="en-US" sz="1200" b="1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フローチャート: 他ページ結合子 36">
            <a:extLst>
              <a:ext uri="{FF2B5EF4-FFF2-40B4-BE49-F238E27FC236}">
                <a16:creationId xmlns:a16="http://schemas.microsoft.com/office/drawing/2014/main" id="{8877BBC2-6816-181B-DF67-376960A72F54}"/>
              </a:ext>
            </a:extLst>
          </p:cNvPr>
          <p:cNvSpPr/>
          <p:nvPr/>
        </p:nvSpPr>
        <p:spPr bwMode="auto">
          <a:xfrm rot="16200000">
            <a:off x="8661411" y="2619567"/>
            <a:ext cx="792088" cy="1152128"/>
          </a:xfrm>
          <a:prstGeom prst="flowChartOffpageConnector">
            <a:avLst/>
          </a:prstGeom>
          <a:solidFill>
            <a:srgbClr val="2DA7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224F3B6-38F2-FC50-2AB4-552995555206}"/>
              </a:ext>
            </a:extLst>
          </p:cNvPr>
          <p:cNvSpPr txBox="1"/>
          <p:nvPr/>
        </p:nvSpPr>
        <p:spPr>
          <a:xfrm>
            <a:off x="8469722" y="3039033"/>
            <a:ext cx="1163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BC22BD7-50BA-2728-0DA8-85C861866217}"/>
              </a:ext>
            </a:extLst>
          </p:cNvPr>
          <p:cNvSpPr/>
          <p:nvPr/>
        </p:nvSpPr>
        <p:spPr bwMode="auto">
          <a:xfrm>
            <a:off x="1378224" y="2204864"/>
            <a:ext cx="1152128" cy="504056"/>
          </a:xfrm>
          <a:prstGeom prst="rect">
            <a:avLst/>
          </a:prstGeom>
          <a:solidFill>
            <a:srgbClr val="FF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見込み客の</a:t>
            </a:r>
            <a:endParaRPr kumimoji="1" lang="en-US" altLang="ja-JP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獲得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D1056B2-206F-07FF-AC73-E470D6CEFFCB}"/>
              </a:ext>
            </a:extLst>
          </p:cNvPr>
          <p:cNvSpPr/>
          <p:nvPr/>
        </p:nvSpPr>
        <p:spPr bwMode="auto">
          <a:xfrm>
            <a:off x="2552018" y="2204864"/>
            <a:ext cx="3492227" cy="504056"/>
          </a:xfrm>
          <a:prstGeom prst="rect">
            <a:avLst/>
          </a:prstGeom>
          <a:solidFill>
            <a:srgbClr val="FF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見込み客の育成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DF4CE41-153B-5DCB-CB2B-3C2C4DCA6DFA}"/>
              </a:ext>
            </a:extLst>
          </p:cNvPr>
          <p:cNvSpPr/>
          <p:nvPr/>
        </p:nvSpPr>
        <p:spPr bwMode="auto">
          <a:xfrm>
            <a:off x="6104709" y="2204864"/>
            <a:ext cx="1152128" cy="504056"/>
          </a:xfrm>
          <a:prstGeom prst="rect">
            <a:avLst/>
          </a:prstGeom>
          <a:solidFill>
            <a:srgbClr val="FF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商談化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99F1123-84DB-7E4D-C2C1-1A3540E6FF8B}"/>
              </a:ext>
            </a:extLst>
          </p:cNvPr>
          <p:cNvSpPr/>
          <p:nvPr/>
        </p:nvSpPr>
        <p:spPr bwMode="auto">
          <a:xfrm>
            <a:off x="7287561" y="2204864"/>
            <a:ext cx="1152128" cy="504056"/>
          </a:xfrm>
          <a:prstGeom prst="rect">
            <a:avLst/>
          </a:prstGeom>
          <a:solidFill>
            <a:srgbClr val="FF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受注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E26DC587-A349-673C-A4C8-644BF6F16394}"/>
              </a:ext>
            </a:extLst>
          </p:cNvPr>
          <p:cNvSpPr/>
          <p:nvPr/>
        </p:nvSpPr>
        <p:spPr bwMode="auto">
          <a:xfrm>
            <a:off x="8481391" y="2204864"/>
            <a:ext cx="1152128" cy="504056"/>
          </a:xfrm>
          <a:prstGeom prst="rect">
            <a:avLst/>
          </a:prstGeom>
          <a:solidFill>
            <a:srgbClr val="FFD0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顧客維持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81D6C5D-140E-9BC3-B52C-4F252FB3437F}"/>
              </a:ext>
            </a:extLst>
          </p:cNvPr>
          <p:cNvSpPr/>
          <p:nvPr/>
        </p:nvSpPr>
        <p:spPr bwMode="auto">
          <a:xfrm>
            <a:off x="128464" y="2204864"/>
            <a:ext cx="1152128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営業ステージ</a:t>
            </a:r>
            <a:endParaRPr kumimoji="1" lang="en-US" altLang="ja-JP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96AD897E-0F50-979B-7B4C-347D2A23F0DF}"/>
              </a:ext>
            </a:extLst>
          </p:cNvPr>
          <p:cNvSpPr/>
          <p:nvPr/>
        </p:nvSpPr>
        <p:spPr bwMode="auto">
          <a:xfrm>
            <a:off x="128464" y="2796880"/>
            <a:ext cx="1152128" cy="7920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営業プロセス</a:t>
            </a:r>
            <a:endParaRPr kumimoji="1" lang="en-US" altLang="ja-JP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B018CD-F940-A9AB-D9B0-D1F9EB1D5CFD}"/>
              </a:ext>
            </a:extLst>
          </p:cNvPr>
          <p:cNvSpPr/>
          <p:nvPr/>
        </p:nvSpPr>
        <p:spPr bwMode="auto">
          <a:xfrm>
            <a:off x="128464" y="3676927"/>
            <a:ext cx="1152128" cy="10394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営業活動</a:t>
            </a:r>
            <a:endParaRPr kumimoji="1" lang="en-US" altLang="ja-JP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アプローチ</a:t>
            </a:r>
            <a:endParaRPr kumimoji="1" lang="en-US" altLang="ja-JP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3C01C7-1C7D-DE0E-004E-816974205F5D}"/>
              </a:ext>
            </a:extLst>
          </p:cNvPr>
          <p:cNvSpPr txBox="1"/>
          <p:nvPr/>
        </p:nvSpPr>
        <p:spPr>
          <a:xfrm>
            <a:off x="1320884" y="3777680"/>
            <a:ext cx="11488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＊＊＊＊＊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27A3CA-64F2-DD40-F041-ADE6FB41B832}"/>
              </a:ext>
            </a:extLst>
          </p:cNvPr>
          <p:cNvSpPr txBox="1"/>
          <p:nvPr/>
        </p:nvSpPr>
        <p:spPr>
          <a:xfrm>
            <a:off x="2545283" y="3777680"/>
            <a:ext cx="11954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＊＊＊＊＊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578000-3FCC-FCB1-9B07-6E7282DF634A}"/>
              </a:ext>
            </a:extLst>
          </p:cNvPr>
          <p:cNvSpPr txBox="1"/>
          <p:nvPr/>
        </p:nvSpPr>
        <p:spPr>
          <a:xfrm>
            <a:off x="3729846" y="3777680"/>
            <a:ext cx="1195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177CF3-7F5D-0463-E0B4-41F8AF3F465B}"/>
              </a:ext>
            </a:extLst>
          </p:cNvPr>
          <p:cNvSpPr txBox="1"/>
          <p:nvPr/>
        </p:nvSpPr>
        <p:spPr>
          <a:xfrm>
            <a:off x="4840968" y="3777680"/>
            <a:ext cx="12688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E2252B-8165-2AEF-623C-32D4176EC2F6}"/>
              </a:ext>
            </a:extLst>
          </p:cNvPr>
          <p:cNvSpPr txBox="1"/>
          <p:nvPr/>
        </p:nvSpPr>
        <p:spPr>
          <a:xfrm>
            <a:off x="6098974" y="3777680"/>
            <a:ext cx="1195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B1541C-7D72-C5C4-4BD5-20BB909B1948}"/>
              </a:ext>
            </a:extLst>
          </p:cNvPr>
          <p:cNvSpPr txBox="1"/>
          <p:nvPr/>
        </p:nvSpPr>
        <p:spPr>
          <a:xfrm>
            <a:off x="8468102" y="3777680"/>
            <a:ext cx="1195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100">
                <a:latin typeface="Meiryo UI" panose="020B0604030504040204" pitchFamily="34" charset="-128"/>
                <a:ea typeface="Meiryo UI" panose="020B0604030504040204" pitchFamily="34" charset="-128"/>
              </a:rPr>
              <a:t>・＊＊＊</a:t>
            </a:r>
            <a:endParaRPr kumimoji="1"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AFE527-758D-37BA-B8FB-0C3BE3511FA3}"/>
              </a:ext>
            </a:extLst>
          </p:cNvPr>
          <p:cNvSpPr/>
          <p:nvPr/>
        </p:nvSpPr>
        <p:spPr bwMode="auto">
          <a:xfrm>
            <a:off x="143007" y="4799145"/>
            <a:ext cx="1152128" cy="5927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KPI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1E273F0-8B7A-C060-4E6C-B49ADE8950FE}"/>
              </a:ext>
            </a:extLst>
          </p:cNvPr>
          <p:cNvSpPr/>
          <p:nvPr/>
        </p:nvSpPr>
        <p:spPr bwMode="auto">
          <a:xfrm>
            <a:off x="1378224" y="4806006"/>
            <a:ext cx="1091510" cy="585868"/>
          </a:xfrm>
          <a:prstGeom prst="rect">
            <a:avLst/>
          </a:prstGeom>
          <a:solidFill>
            <a:srgbClr val="FF73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071149-EB0A-885D-2E57-E99264A241AE}"/>
              </a:ext>
            </a:extLst>
          </p:cNvPr>
          <p:cNvSpPr/>
          <p:nvPr/>
        </p:nvSpPr>
        <p:spPr bwMode="auto">
          <a:xfrm>
            <a:off x="2552018" y="4806006"/>
            <a:ext cx="1091511" cy="585868"/>
          </a:xfrm>
          <a:prstGeom prst="rect">
            <a:avLst/>
          </a:prstGeom>
          <a:solidFill>
            <a:srgbClr val="FF73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D347DCD-A8D2-65F7-16BF-111500517494}"/>
              </a:ext>
            </a:extLst>
          </p:cNvPr>
          <p:cNvSpPr/>
          <p:nvPr/>
        </p:nvSpPr>
        <p:spPr bwMode="auto">
          <a:xfrm>
            <a:off x="3718424" y="4806006"/>
            <a:ext cx="1091511" cy="585868"/>
          </a:xfrm>
          <a:prstGeom prst="rect">
            <a:avLst/>
          </a:prstGeom>
          <a:solidFill>
            <a:srgbClr val="FF73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64444F9-3811-DA2C-C93F-2EF7775C6810}"/>
              </a:ext>
            </a:extLst>
          </p:cNvPr>
          <p:cNvSpPr/>
          <p:nvPr/>
        </p:nvSpPr>
        <p:spPr bwMode="auto">
          <a:xfrm>
            <a:off x="4904353" y="4806006"/>
            <a:ext cx="1091511" cy="585868"/>
          </a:xfrm>
          <a:prstGeom prst="rect">
            <a:avLst/>
          </a:prstGeom>
          <a:solidFill>
            <a:srgbClr val="FF73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4D132B5-7263-6C6A-4C0B-3C5C3302B743}"/>
              </a:ext>
            </a:extLst>
          </p:cNvPr>
          <p:cNvSpPr/>
          <p:nvPr/>
        </p:nvSpPr>
        <p:spPr bwMode="auto">
          <a:xfrm>
            <a:off x="6098874" y="4806006"/>
            <a:ext cx="1091511" cy="585868"/>
          </a:xfrm>
          <a:prstGeom prst="rect">
            <a:avLst/>
          </a:prstGeom>
          <a:solidFill>
            <a:srgbClr val="FF73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8439570-3D3F-6182-E834-2D64300B86E1}"/>
              </a:ext>
            </a:extLst>
          </p:cNvPr>
          <p:cNvSpPr/>
          <p:nvPr/>
        </p:nvSpPr>
        <p:spPr bwMode="auto">
          <a:xfrm>
            <a:off x="7281726" y="4806006"/>
            <a:ext cx="1091511" cy="585868"/>
          </a:xfrm>
          <a:prstGeom prst="rect">
            <a:avLst/>
          </a:prstGeom>
          <a:solidFill>
            <a:srgbClr val="FF73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2F48E26-B1C9-B407-9D07-8503F86B3B79}"/>
              </a:ext>
            </a:extLst>
          </p:cNvPr>
          <p:cNvSpPr/>
          <p:nvPr/>
        </p:nvSpPr>
        <p:spPr bwMode="auto">
          <a:xfrm>
            <a:off x="8485585" y="4806006"/>
            <a:ext cx="1091511" cy="585868"/>
          </a:xfrm>
          <a:prstGeom prst="rect">
            <a:avLst/>
          </a:prstGeom>
          <a:solidFill>
            <a:srgbClr val="FF73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＊＊＊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38E7174-6523-2B77-1572-D0A887073F6A}"/>
              </a:ext>
            </a:extLst>
          </p:cNvPr>
          <p:cNvSpPr txBox="1"/>
          <p:nvPr/>
        </p:nvSpPr>
        <p:spPr>
          <a:xfrm>
            <a:off x="166348" y="1203810"/>
            <a:ext cx="66591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下記の「＊＊＊＊＊」を埋めて、営業プロセスを作成してみましょう。</a:t>
            </a: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自由に修正していただいてかまいません。</a:t>
            </a:r>
            <a:endParaRPr kumimoji="1" lang="ja-JP" altLang="en-US" sz="12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95277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ヒラギノ角ゴ8等幅"/>
        <a:ea typeface="ヒラギノ角ゴ8等幅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67CD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7CD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5712</TotalTime>
  <Words>178</Words>
  <Application>Microsoft Macintosh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ヒラギノ角ゴ8等幅</vt:lpstr>
      <vt:lpstr>メイリオ</vt:lpstr>
      <vt:lpstr>Calibri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EISAKU OGINO</dc:creator>
  <cp:lastModifiedBy>荻野永策</cp:lastModifiedBy>
  <cp:revision>2215</cp:revision>
  <cp:lastPrinted>2013-05-21T04:42:22Z</cp:lastPrinted>
  <dcterms:created xsi:type="dcterms:W3CDTF">1601-01-01T00:00:00Z</dcterms:created>
  <dcterms:modified xsi:type="dcterms:W3CDTF">2023-08-05T03:00:19Z</dcterms:modified>
</cp:coreProperties>
</file>