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9_1CAC4532.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10C_23885C31.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9" r:id="rId1"/>
    <p:sldMasterId id="2147483670" r:id="rId2"/>
  </p:sldMasterIdLst>
  <p:notesMasterIdLst>
    <p:notesMasterId r:id="rId12"/>
  </p:notesMasterIdLst>
  <p:sldIdLst>
    <p:sldId id="256" r:id="rId3"/>
    <p:sldId id="257" r:id="rId4"/>
    <p:sldId id="265" r:id="rId5"/>
    <p:sldId id="262" r:id="rId6"/>
    <p:sldId id="263" r:id="rId7"/>
    <p:sldId id="266" r:id="rId8"/>
    <p:sldId id="264" r:id="rId9"/>
    <p:sldId id="267" r:id="rId10"/>
    <p:sldId id="268"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900F37-0CE8-06C1-B200-B614220317B1}" name="荻野永策" initials="永荻" userId="S::eisaku_ogino@aluhacojp.onmicrosoft.com::83354a5f-63ef-4440-b329-2f3d1a5cfab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EA1D15-EC1D-F84B-A3CA-9FAB042EEB10}" v="11" dt="2026-02-11T04:10:38.74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41152"/>
    <p:restoredTop sz="86438"/>
  </p:normalViewPr>
  <p:slideViewPr>
    <p:cSldViewPr snapToGrid="0">
      <p:cViewPr varScale="1">
        <p:scale>
          <a:sx n="104" d="100"/>
          <a:sy n="104" d="100"/>
        </p:scale>
        <p:origin x="216" y="85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荻野永策" userId="83354a5f-63ef-4440-b329-2f3d1a5cfabd" providerId="ADAL" clId="{D80DC37D-08B6-5D93-92A4-5AE22828047B}"/>
    <pc:docChg chg="undo redo custSel addSld delSld modSld sldOrd modMainMaster">
      <pc:chgData name="荻野永策" userId="83354a5f-63ef-4440-b329-2f3d1a5cfabd" providerId="ADAL" clId="{D80DC37D-08B6-5D93-92A4-5AE22828047B}" dt="2026-02-11T04:10:44.120" v="1715" actId="20577"/>
      <pc:docMkLst>
        <pc:docMk/>
      </pc:docMkLst>
      <pc:sldChg chg="modSp mod">
        <pc:chgData name="荻野永策" userId="83354a5f-63ef-4440-b329-2f3d1a5cfabd" providerId="ADAL" clId="{D80DC37D-08B6-5D93-92A4-5AE22828047B}" dt="2026-02-11T03:58:17.472" v="1" actId="2711"/>
        <pc:sldMkLst>
          <pc:docMk/>
          <pc:sldMk cId="0" sldId="257"/>
        </pc:sldMkLst>
        <pc:spChg chg="mod">
          <ac:chgData name="荻野永策" userId="83354a5f-63ef-4440-b329-2f3d1a5cfabd" providerId="ADAL" clId="{D80DC37D-08B6-5D93-92A4-5AE22828047B}" dt="2026-02-11T03:58:17.472" v="1" actId="2711"/>
          <ac:spMkLst>
            <pc:docMk/>
            <pc:sldMk cId="0" sldId="257"/>
            <ac:spMk id="101" creationId="{00000000-0000-0000-0000-000000000000}"/>
          </ac:spMkLst>
        </pc:spChg>
        <pc:spChg chg="mod">
          <ac:chgData name="荻野永策" userId="83354a5f-63ef-4440-b329-2f3d1a5cfabd" providerId="ADAL" clId="{D80DC37D-08B6-5D93-92A4-5AE22828047B}" dt="2026-02-11T03:58:12.518" v="0" actId="2711"/>
          <ac:spMkLst>
            <pc:docMk/>
            <pc:sldMk cId="0" sldId="257"/>
            <ac:spMk id="102" creationId="{00000000-0000-0000-0000-000000000000}"/>
          </ac:spMkLst>
        </pc:spChg>
      </pc:sldChg>
      <pc:sldChg chg="modSp del mod">
        <pc:chgData name="荻野永策" userId="83354a5f-63ef-4440-b329-2f3d1a5cfabd" providerId="ADAL" clId="{D80DC37D-08B6-5D93-92A4-5AE22828047B}" dt="2026-02-11T04:00:01.493" v="74" actId="2696"/>
        <pc:sldMkLst>
          <pc:docMk/>
          <pc:sldMk cId="0" sldId="258"/>
        </pc:sldMkLst>
        <pc:spChg chg="mod">
          <ac:chgData name="荻野永策" userId="83354a5f-63ef-4440-b329-2f3d1a5cfabd" providerId="ADAL" clId="{D80DC37D-08B6-5D93-92A4-5AE22828047B}" dt="2026-02-11T03:58:32.222" v="2" actId="2711"/>
          <ac:spMkLst>
            <pc:docMk/>
            <pc:sldMk cId="0" sldId="258"/>
            <ac:spMk id="108" creationId="{00000000-0000-0000-0000-000000000000}"/>
          </ac:spMkLst>
        </pc:spChg>
        <pc:spChg chg="mod">
          <ac:chgData name="荻野永策" userId="83354a5f-63ef-4440-b329-2f3d1a5cfabd" providerId="ADAL" clId="{D80DC37D-08B6-5D93-92A4-5AE22828047B}" dt="2026-02-11T03:58:38.017" v="3" actId="2711"/>
          <ac:spMkLst>
            <pc:docMk/>
            <pc:sldMk cId="0" sldId="258"/>
            <ac:spMk id="109" creationId="{00000000-0000-0000-0000-000000000000}"/>
          </ac:spMkLst>
        </pc:spChg>
        <pc:spChg chg="mod">
          <ac:chgData name="荻野永策" userId="83354a5f-63ef-4440-b329-2f3d1a5cfabd" providerId="ADAL" clId="{D80DC37D-08B6-5D93-92A4-5AE22828047B}" dt="2026-02-11T03:59:06.722" v="10" actId="2711"/>
          <ac:spMkLst>
            <pc:docMk/>
            <pc:sldMk cId="0" sldId="258"/>
            <ac:spMk id="112" creationId="{00000000-0000-0000-0000-000000000000}"/>
          </ac:spMkLst>
        </pc:spChg>
        <pc:spChg chg="mod">
          <ac:chgData name="荻野永策" userId="83354a5f-63ef-4440-b329-2f3d1a5cfabd" providerId="ADAL" clId="{D80DC37D-08B6-5D93-92A4-5AE22828047B}" dt="2026-02-11T03:59:06.722" v="10" actId="2711"/>
          <ac:spMkLst>
            <pc:docMk/>
            <pc:sldMk cId="0" sldId="258"/>
            <ac:spMk id="113" creationId="{00000000-0000-0000-0000-000000000000}"/>
          </ac:spMkLst>
        </pc:spChg>
      </pc:sldChg>
      <pc:sldChg chg="add del">
        <pc:chgData name="荻野永策" userId="83354a5f-63ef-4440-b329-2f3d1a5cfabd" providerId="ADAL" clId="{D80DC37D-08B6-5D93-92A4-5AE22828047B}" dt="2026-02-11T03:59:16.164" v="13" actId="2696"/>
        <pc:sldMkLst>
          <pc:docMk/>
          <pc:sldMk cId="0" sldId="259"/>
        </pc:sldMkLst>
      </pc:sldChg>
      <pc:sldChg chg="del">
        <pc:chgData name="荻野永策" userId="83354a5f-63ef-4440-b329-2f3d1a5cfabd" providerId="ADAL" clId="{D80DC37D-08B6-5D93-92A4-5AE22828047B}" dt="2026-02-11T03:59:16.178" v="14" actId="2696"/>
        <pc:sldMkLst>
          <pc:docMk/>
          <pc:sldMk cId="0" sldId="260"/>
        </pc:sldMkLst>
      </pc:sldChg>
      <pc:sldChg chg="add del">
        <pc:chgData name="荻野永策" userId="83354a5f-63ef-4440-b329-2f3d1a5cfabd" providerId="ADAL" clId="{D80DC37D-08B6-5D93-92A4-5AE22828047B}" dt="2026-02-11T04:00:01.507" v="75" actId="2696"/>
        <pc:sldMkLst>
          <pc:docMk/>
          <pc:sldMk cId="326005065" sldId="261"/>
        </pc:sldMkLst>
      </pc:sldChg>
      <pc:sldChg chg="add del">
        <pc:chgData name="荻野永策" userId="83354a5f-63ef-4440-b329-2f3d1a5cfabd" providerId="ADAL" clId="{D80DC37D-08B6-5D93-92A4-5AE22828047B}" dt="2026-02-11T03:59:04.728" v="8"/>
        <pc:sldMkLst>
          <pc:docMk/>
          <pc:sldMk cId="2866107338" sldId="261"/>
        </pc:sldMkLst>
      </pc:sldChg>
      <pc:sldChg chg="addSp delSp modSp add mod ord">
        <pc:chgData name="荻野永策" userId="83354a5f-63ef-4440-b329-2f3d1a5cfabd" providerId="ADAL" clId="{D80DC37D-08B6-5D93-92A4-5AE22828047B}" dt="2026-02-11T04:05:12.959" v="379" actId="20577"/>
        <pc:sldMkLst>
          <pc:docMk/>
          <pc:sldMk cId="473064720" sldId="262"/>
        </pc:sldMkLst>
        <pc:spChg chg="mod">
          <ac:chgData name="荻野永策" userId="83354a5f-63ef-4440-b329-2f3d1a5cfabd" providerId="ADAL" clId="{D80DC37D-08B6-5D93-92A4-5AE22828047B}" dt="2026-02-11T04:03:34.229" v="175" actId="20577"/>
          <ac:spMkLst>
            <pc:docMk/>
            <pc:sldMk cId="473064720" sldId="262"/>
            <ac:spMk id="108" creationId="{BE275EF5-3A75-94EC-05E3-8241C76A3619}"/>
          </ac:spMkLst>
        </pc:spChg>
        <pc:spChg chg="del mod">
          <ac:chgData name="荻野永策" userId="83354a5f-63ef-4440-b329-2f3d1a5cfabd" providerId="ADAL" clId="{D80DC37D-08B6-5D93-92A4-5AE22828047B}" dt="2026-02-11T04:03:45.699" v="176" actId="478"/>
          <ac:spMkLst>
            <pc:docMk/>
            <pc:sldMk cId="473064720" sldId="262"/>
            <ac:spMk id="109" creationId="{A5F2BAA2-B4DD-9EFF-AD00-BDB18A503E71}"/>
          </ac:spMkLst>
        </pc:spChg>
        <pc:spChg chg="del">
          <ac:chgData name="荻野永策" userId="83354a5f-63ef-4440-b329-2f3d1a5cfabd" providerId="ADAL" clId="{D80DC37D-08B6-5D93-92A4-5AE22828047B}" dt="2026-02-11T04:03:45.699" v="176" actId="478"/>
          <ac:spMkLst>
            <pc:docMk/>
            <pc:sldMk cId="473064720" sldId="262"/>
            <ac:spMk id="110" creationId="{9B993F46-352A-D5D5-8404-C5F19B7D8BF5}"/>
          </ac:spMkLst>
        </pc:spChg>
        <pc:spChg chg="del">
          <ac:chgData name="荻野永策" userId="83354a5f-63ef-4440-b329-2f3d1a5cfabd" providerId="ADAL" clId="{D80DC37D-08B6-5D93-92A4-5AE22828047B}" dt="2026-02-11T04:03:45.699" v="176" actId="478"/>
          <ac:spMkLst>
            <pc:docMk/>
            <pc:sldMk cId="473064720" sldId="262"/>
            <ac:spMk id="111" creationId="{CAF3BF11-8056-665B-AF69-79E911BF7049}"/>
          </ac:spMkLst>
        </pc:spChg>
        <pc:spChg chg="del">
          <ac:chgData name="荻野永策" userId="83354a5f-63ef-4440-b329-2f3d1a5cfabd" providerId="ADAL" clId="{D80DC37D-08B6-5D93-92A4-5AE22828047B}" dt="2026-02-11T04:03:45.699" v="176" actId="478"/>
          <ac:spMkLst>
            <pc:docMk/>
            <pc:sldMk cId="473064720" sldId="262"/>
            <ac:spMk id="112" creationId="{DE1F0B5F-1AEF-3D81-6570-73D148B0FD33}"/>
          </ac:spMkLst>
        </pc:spChg>
        <pc:spChg chg="del">
          <ac:chgData name="荻野永策" userId="83354a5f-63ef-4440-b329-2f3d1a5cfabd" providerId="ADAL" clId="{D80DC37D-08B6-5D93-92A4-5AE22828047B}" dt="2026-02-11T04:03:45.699" v="176" actId="478"/>
          <ac:spMkLst>
            <pc:docMk/>
            <pc:sldMk cId="473064720" sldId="262"/>
            <ac:spMk id="113" creationId="{7A8AF5CA-519E-B34C-C408-6B337398164C}"/>
          </ac:spMkLst>
        </pc:spChg>
        <pc:graphicFrameChg chg="add mod modGraphic">
          <ac:chgData name="荻野永策" userId="83354a5f-63ef-4440-b329-2f3d1a5cfabd" providerId="ADAL" clId="{D80DC37D-08B6-5D93-92A4-5AE22828047B}" dt="2026-02-11T04:05:12.959" v="379" actId="20577"/>
          <ac:graphicFrameMkLst>
            <pc:docMk/>
            <pc:sldMk cId="473064720" sldId="262"/>
            <ac:graphicFrameMk id="2" creationId="{00F7E5BA-05F3-F7E0-5212-63C4C4D924A5}"/>
          </ac:graphicFrameMkLst>
        </pc:graphicFrameChg>
      </pc:sldChg>
      <pc:sldChg chg="delSp modSp add mod">
        <pc:chgData name="荻野永策" userId="83354a5f-63ef-4440-b329-2f3d1a5cfabd" providerId="ADAL" clId="{D80DC37D-08B6-5D93-92A4-5AE22828047B}" dt="2026-02-11T04:06:39.627" v="665" actId="20577"/>
        <pc:sldMkLst>
          <pc:docMk/>
          <pc:sldMk cId="2056341184" sldId="263"/>
        </pc:sldMkLst>
        <pc:spChg chg="mod">
          <ac:chgData name="荻野永策" userId="83354a5f-63ef-4440-b329-2f3d1a5cfabd" providerId="ADAL" clId="{D80DC37D-08B6-5D93-92A4-5AE22828047B}" dt="2026-02-11T04:05:27.741" v="390" actId="20577"/>
          <ac:spMkLst>
            <pc:docMk/>
            <pc:sldMk cId="2056341184" sldId="263"/>
            <ac:spMk id="108" creationId="{FB2FA5B7-F74B-EAF5-09DA-C08012C86845}"/>
          </ac:spMkLst>
        </pc:spChg>
        <pc:spChg chg="mod">
          <ac:chgData name="荻野永策" userId="83354a5f-63ef-4440-b329-2f3d1a5cfabd" providerId="ADAL" clId="{D80DC37D-08B6-5D93-92A4-5AE22828047B}" dt="2026-02-11T04:06:39.627" v="665" actId="20577"/>
          <ac:spMkLst>
            <pc:docMk/>
            <pc:sldMk cId="2056341184" sldId="263"/>
            <ac:spMk id="109" creationId="{22042BE9-9C88-89CB-E2CE-03C53BE5ABB7}"/>
          </ac:spMkLst>
        </pc:spChg>
        <pc:spChg chg="del">
          <ac:chgData name="荻野永策" userId="83354a5f-63ef-4440-b329-2f3d1a5cfabd" providerId="ADAL" clId="{D80DC37D-08B6-5D93-92A4-5AE22828047B}" dt="2026-02-11T04:05:30.820" v="391" actId="478"/>
          <ac:spMkLst>
            <pc:docMk/>
            <pc:sldMk cId="2056341184" sldId="263"/>
            <ac:spMk id="112" creationId="{DE4C0C2E-9D4E-F31F-881F-E634C4B4CA9D}"/>
          </ac:spMkLst>
        </pc:spChg>
        <pc:spChg chg="del">
          <ac:chgData name="荻野永策" userId="83354a5f-63ef-4440-b329-2f3d1a5cfabd" providerId="ADAL" clId="{D80DC37D-08B6-5D93-92A4-5AE22828047B}" dt="2026-02-11T04:05:30.820" v="391" actId="478"/>
          <ac:spMkLst>
            <pc:docMk/>
            <pc:sldMk cId="2056341184" sldId="263"/>
            <ac:spMk id="113" creationId="{BA27DA5E-77E9-C16A-A7D6-65574F4FC71D}"/>
          </ac:spMkLst>
        </pc:spChg>
      </pc:sldChg>
      <pc:sldChg chg="delSp modSp add mod">
        <pc:chgData name="荻野永策" userId="83354a5f-63ef-4440-b329-2f3d1a5cfabd" providerId="ADAL" clId="{D80DC37D-08B6-5D93-92A4-5AE22828047B}" dt="2026-02-11T04:09:10.534" v="1310" actId="20577"/>
        <pc:sldMkLst>
          <pc:docMk/>
          <pc:sldMk cId="1969135525" sldId="264"/>
        </pc:sldMkLst>
        <pc:spChg chg="mod">
          <ac:chgData name="荻野永策" userId="83354a5f-63ef-4440-b329-2f3d1a5cfabd" providerId="ADAL" clId="{D80DC37D-08B6-5D93-92A4-5AE22828047B}" dt="2026-02-11T04:08:31.189" v="1118" actId="20577"/>
          <ac:spMkLst>
            <pc:docMk/>
            <pc:sldMk cId="1969135525" sldId="264"/>
            <ac:spMk id="108" creationId="{4C6D32DB-A6E1-957D-8DF9-37FF9BE51E2A}"/>
          </ac:spMkLst>
        </pc:spChg>
        <pc:spChg chg="mod">
          <ac:chgData name="荻野永策" userId="83354a5f-63ef-4440-b329-2f3d1a5cfabd" providerId="ADAL" clId="{D80DC37D-08B6-5D93-92A4-5AE22828047B}" dt="2026-02-11T04:09:10.534" v="1310" actId="20577"/>
          <ac:spMkLst>
            <pc:docMk/>
            <pc:sldMk cId="1969135525" sldId="264"/>
            <ac:spMk id="109" creationId="{828B4DE3-2258-5E5C-C115-363E0D3B803D}"/>
          </ac:spMkLst>
        </pc:spChg>
        <pc:spChg chg="del">
          <ac:chgData name="荻野永策" userId="83354a5f-63ef-4440-b329-2f3d1a5cfabd" providerId="ADAL" clId="{D80DC37D-08B6-5D93-92A4-5AE22828047B}" dt="2026-02-11T04:08:34.090" v="1119" actId="478"/>
          <ac:spMkLst>
            <pc:docMk/>
            <pc:sldMk cId="1969135525" sldId="264"/>
            <ac:spMk id="110" creationId="{73B1E52C-D305-9907-6308-007E627DD308}"/>
          </ac:spMkLst>
        </pc:spChg>
        <pc:spChg chg="del">
          <ac:chgData name="荻野永策" userId="83354a5f-63ef-4440-b329-2f3d1a5cfabd" providerId="ADAL" clId="{D80DC37D-08B6-5D93-92A4-5AE22828047B}" dt="2026-02-11T04:08:34.090" v="1119" actId="478"/>
          <ac:spMkLst>
            <pc:docMk/>
            <pc:sldMk cId="1969135525" sldId="264"/>
            <ac:spMk id="111" creationId="{F5E2BB06-D64D-58B2-01D8-75577D0908B1}"/>
          </ac:spMkLst>
        </pc:spChg>
        <pc:spChg chg="mod">
          <ac:chgData name="荻野永策" userId="83354a5f-63ef-4440-b329-2f3d1a5cfabd" providerId="ADAL" clId="{D80DC37D-08B6-5D93-92A4-5AE22828047B}" dt="2026-02-11T04:08:36.886" v="1120" actId="1076"/>
          <ac:spMkLst>
            <pc:docMk/>
            <pc:sldMk cId="1969135525" sldId="264"/>
            <ac:spMk id="112" creationId="{C10C3465-734D-6976-A511-93C8CF08A807}"/>
          </ac:spMkLst>
        </pc:spChg>
        <pc:spChg chg="mod">
          <ac:chgData name="荻野永策" userId="83354a5f-63ef-4440-b329-2f3d1a5cfabd" providerId="ADAL" clId="{D80DC37D-08B6-5D93-92A4-5AE22828047B}" dt="2026-02-11T04:08:36.886" v="1120" actId="1076"/>
          <ac:spMkLst>
            <pc:docMk/>
            <pc:sldMk cId="1969135525" sldId="264"/>
            <ac:spMk id="113" creationId="{E7BAAC17-F4DD-9A86-5486-6DD7E240BCB2}"/>
          </ac:spMkLst>
        </pc:spChg>
      </pc:sldChg>
      <pc:sldChg chg="addSp delSp modSp add mod">
        <pc:chgData name="荻野永策" userId="83354a5f-63ef-4440-b329-2f3d1a5cfabd" providerId="ADAL" clId="{D80DC37D-08B6-5D93-92A4-5AE22828047B}" dt="2026-02-11T04:02:25.942" v="140" actId="1076"/>
        <pc:sldMkLst>
          <pc:docMk/>
          <pc:sldMk cId="481051954" sldId="265"/>
        </pc:sldMkLst>
        <pc:spChg chg="add del mod">
          <ac:chgData name="荻野永策" userId="83354a5f-63ef-4440-b329-2f3d1a5cfabd" providerId="ADAL" clId="{D80DC37D-08B6-5D93-92A4-5AE22828047B}" dt="2026-02-11T04:01:58.905" v="83" actId="478"/>
          <ac:spMkLst>
            <pc:docMk/>
            <pc:sldMk cId="481051954" sldId="265"/>
            <ac:spMk id="3" creationId="{9DA88DAC-13DF-1E0D-C44C-4D4B80D6822D}"/>
          </ac:spMkLst>
        </pc:spChg>
        <pc:spChg chg="del">
          <ac:chgData name="荻野永策" userId="83354a5f-63ef-4440-b329-2f3d1a5cfabd" providerId="ADAL" clId="{D80DC37D-08B6-5D93-92A4-5AE22828047B}" dt="2026-02-11T04:01:57.012" v="82" actId="478"/>
          <ac:spMkLst>
            <pc:docMk/>
            <pc:sldMk cId="481051954" sldId="265"/>
            <ac:spMk id="101" creationId="{5C819014-0709-60E1-9140-E83A73C93676}"/>
          </ac:spMkLst>
        </pc:spChg>
        <pc:spChg chg="mod">
          <ac:chgData name="荻野永策" userId="83354a5f-63ef-4440-b329-2f3d1a5cfabd" providerId="ADAL" clId="{D80DC37D-08B6-5D93-92A4-5AE22828047B}" dt="2026-02-11T04:02:25.942" v="140" actId="1076"/>
          <ac:spMkLst>
            <pc:docMk/>
            <pc:sldMk cId="481051954" sldId="265"/>
            <ac:spMk id="102" creationId="{7E287423-0A81-7501-A1E5-BA3EF7185490}"/>
          </ac:spMkLst>
        </pc:spChg>
      </pc:sldChg>
      <pc:sldChg chg="addSp delSp modSp add mod">
        <pc:chgData name="荻野永策" userId="83354a5f-63ef-4440-b329-2f3d1a5cfabd" providerId="ADAL" clId="{D80DC37D-08B6-5D93-92A4-5AE22828047B}" dt="2026-02-11T04:08:14.748" v="1090" actId="20577"/>
        <pc:sldMkLst>
          <pc:docMk/>
          <pc:sldMk cId="2223808862" sldId="266"/>
        </pc:sldMkLst>
        <pc:spChg chg="add mod">
          <ac:chgData name="荻野永策" userId="83354a5f-63ef-4440-b329-2f3d1a5cfabd" providerId="ADAL" clId="{D80DC37D-08B6-5D93-92A4-5AE22828047B}" dt="2026-02-11T04:08:14.748" v="1090" actId="20577"/>
          <ac:spMkLst>
            <pc:docMk/>
            <pc:sldMk cId="2223808862" sldId="266"/>
            <ac:spMk id="2" creationId="{55B84175-F32C-D004-26EF-40E9AD163C7C}"/>
          </ac:spMkLst>
        </pc:spChg>
        <pc:spChg chg="mod">
          <ac:chgData name="荻野永策" userId="83354a5f-63ef-4440-b329-2f3d1a5cfabd" providerId="ADAL" clId="{D80DC37D-08B6-5D93-92A4-5AE22828047B}" dt="2026-02-11T04:06:58.646" v="697" actId="20577"/>
          <ac:spMkLst>
            <pc:docMk/>
            <pc:sldMk cId="2223808862" sldId="266"/>
            <ac:spMk id="108" creationId="{2D8D1191-34F1-E861-988C-E05D4F5BF569}"/>
          </ac:spMkLst>
        </pc:spChg>
        <pc:spChg chg="del">
          <ac:chgData name="荻野永策" userId="83354a5f-63ef-4440-b329-2f3d1a5cfabd" providerId="ADAL" clId="{D80DC37D-08B6-5D93-92A4-5AE22828047B}" dt="2026-02-11T04:07:12.289" v="706" actId="478"/>
          <ac:spMkLst>
            <pc:docMk/>
            <pc:sldMk cId="2223808862" sldId="266"/>
            <ac:spMk id="109" creationId="{2C92770B-649F-ABD9-1AA9-DC526BAE1AF8}"/>
          </ac:spMkLst>
        </pc:spChg>
        <pc:spChg chg="mod">
          <ac:chgData name="荻野永策" userId="83354a5f-63ef-4440-b329-2f3d1a5cfabd" providerId="ADAL" clId="{D80DC37D-08B6-5D93-92A4-5AE22828047B}" dt="2026-02-11T04:07:02.989" v="704" actId="20577"/>
          <ac:spMkLst>
            <pc:docMk/>
            <pc:sldMk cId="2223808862" sldId="266"/>
            <ac:spMk id="110" creationId="{078D4B15-5B0A-1E1B-E669-BFB07ABF2ACC}"/>
          </ac:spMkLst>
        </pc:spChg>
        <pc:spChg chg="del">
          <ac:chgData name="荻野永策" userId="83354a5f-63ef-4440-b329-2f3d1a5cfabd" providerId="ADAL" clId="{D80DC37D-08B6-5D93-92A4-5AE22828047B}" dt="2026-02-11T04:07:04.664" v="705" actId="478"/>
          <ac:spMkLst>
            <pc:docMk/>
            <pc:sldMk cId="2223808862" sldId="266"/>
            <ac:spMk id="112" creationId="{B3670743-5E02-868E-CC19-41562A715505}"/>
          </ac:spMkLst>
        </pc:spChg>
        <pc:spChg chg="del">
          <ac:chgData name="荻野永策" userId="83354a5f-63ef-4440-b329-2f3d1a5cfabd" providerId="ADAL" clId="{D80DC37D-08B6-5D93-92A4-5AE22828047B}" dt="2026-02-11T04:07:04.664" v="705" actId="478"/>
          <ac:spMkLst>
            <pc:docMk/>
            <pc:sldMk cId="2223808862" sldId="266"/>
            <ac:spMk id="113" creationId="{4F61B587-25A4-2C4B-FCD7-D72B3B765336}"/>
          </ac:spMkLst>
        </pc:spChg>
      </pc:sldChg>
      <pc:sldChg chg="modSp add mod">
        <pc:chgData name="荻野永策" userId="83354a5f-63ef-4440-b329-2f3d1a5cfabd" providerId="ADAL" clId="{D80DC37D-08B6-5D93-92A4-5AE22828047B}" dt="2026-02-11T04:10:24.605" v="1711" actId="20577"/>
        <pc:sldMkLst>
          <pc:docMk/>
          <pc:sldMk cId="2128579839" sldId="267"/>
        </pc:sldMkLst>
        <pc:spChg chg="mod">
          <ac:chgData name="荻野永策" userId="83354a5f-63ef-4440-b329-2f3d1a5cfabd" providerId="ADAL" clId="{D80DC37D-08B6-5D93-92A4-5AE22828047B}" dt="2026-02-11T04:10:24.605" v="1711" actId="20577"/>
          <ac:spMkLst>
            <pc:docMk/>
            <pc:sldMk cId="2128579839" sldId="267"/>
            <ac:spMk id="2" creationId="{47450014-28D7-12D5-67CC-41E4EFD6621C}"/>
          </ac:spMkLst>
        </pc:spChg>
        <pc:spChg chg="mod">
          <ac:chgData name="荻野永策" userId="83354a5f-63ef-4440-b329-2f3d1a5cfabd" providerId="ADAL" clId="{D80DC37D-08B6-5D93-92A4-5AE22828047B}" dt="2026-02-11T04:09:22.491" v="1331" actId="20577"/>
          <ac:spMkLst>
            <pc:docMk/>
            <pc:sldMk cId="2128579839" sldId="267"/>
            <ac:spMk id="108" creationId="{76711EBA-4349-1E8B-EDCA-33A2CA43F52E}"/>
          </ac:spMkLst>
        </pc:spChg>
        <pc:spChg chg="mod">
          <ac:chgData name="荻野永策" userId="83354a5f-63ef-4440-b329-2f3d1a5cfabd" providerId="ADAL" clId="{D80DC37D-08B6-5D93-92A4-5AE22828047B}" dt="2026-02-11T04:09:25.367" v="1340" actId="20577"/>
          <ac:spMkLst>
            <pc:docMk/>
            <pc:sldMk cId="2128579839" sldId="267"/>
            <ac:spMk id="110" creationId="{48406D72-262C-5F40-6FEE-1827B006B330}"/>
          </ac:spMkLst>
        </pc:spChg>
      </pc:sldChg>
      <pc:sldChg chg="modSp add mod modCm">
        <pc:chgData name="荻野永策" userId="83354a5f-63ef-4440-b329-2f3d1a5cfabd" providerId="ADAL" clId="{D80DC37D-08B6-5D93-92A4-5AE22828047B}" dt="2026-02-11T04:10:44.120" v="1715" actId="20577"/>
        <pc:sldMkLst>
          <pc:docMk/>
          <pc:sldMk cId="596139057" sldId="268"/>
        </pc:sldMkLst>
        <pc:spChg chg="mod">
          <ac:chgData name="荻野永策" userId="83354a5f-63ef-4440-b329-2f3d1a5cfabd" providerId="ADAL" clId="{D80DC37D-08B6-5D93-92A4-5AE22828047B}" dt="2026-02-11T04:10:44.120" v="1715" actId="20577"/>
          <ac:spMkLst>
            <pc:docMk/>
            <pc:sldMk cId="596139057" sldId="268"/>
            <ac:spMk id="102" creationId="{590E242A-B142-B430-4225-EAE0FB076AD9}"/>
          </ac:spMkLst>
        </pc:spChg>
        <pc:extLst>
          <p:ext xmlns:p="http://schemas.openxmlformats.org/presentationml/2006/main" uri="{D6D511B9-2390-475A-947B-AFAB55BFBCF1}">
            <pc226:cmChg xmlns:pc226="http://schemas.microsoft.com/office/powerpoint/2022/06/main/command" chg="mod">
              <pc226:chgData name="荻野永策" userId="83354a5f-63ef-4440-b329-2f3d1a5cfabd" providerId="ADAL" clId="{D80DC37D-08B6-5D93-92A4-5AE22828047B}" dt="2026-02-11T04:10:43.641" v="1714" actId="20577"/>
              <pc2:cmMkLst xmlns:pc2="http://schemas.microsoft.com/office/powerpoint/2019/9/main/command">
                <pc:docMk/>
                <pc:sldMk cId="596139057" sldId="268"/>
                <pc2:cmMk id="{A9504804-7171-AC4C-A066-6C455CA80730}"/>
              </pc2:cmMkLst>
            </pc226:cmChg>
          </p:ext>
        </pc:extLst>
      </pc:sldChg>
      <pc:sldMasterChg chg="modSldLayout">
        <pc:chgData name="荻野永策" userId="83354a5f-63ef-4440-b329-2f3d1a5cfabd" providerId="ADAL" clId="{D80DC37D-08B6-5D93-92A4-5AE22828047B}" dt="2026-02-11T04:01:32.336" v="80" actId="20577"/>
        <pc:sldMasterMkLst>
          <pc:docMk/>
          <pc:sldMasterMk cId="0" sldId="2147483670"/>
        </pc:sldMasterMkLst>
        <pc:sldLayoutChg chg="modSp mod">
          <pc:chgData name="荻野永策" userId="83354a5f-63ef-4440-b329-2f3d1a5cfabd" providerId="ADAL" clId="{D80DC37D-08B6-5D93-92A4-5AE22828047B}" dt="2026-02-11T04:01:32.336" v="80" actId="20577"/>
          <pc:sldLayoutMkLst>
            <pc:docMk/>
            <pc:sldMasterMk cId="0" sldId="2147483670"/>
            <pc:sldLayoutMk cId="0" sldId="2147483659"/>
          </pc:sldLayoutMkLst>
          <pc:spChg chg="mod">
            <ac:chgData name="荻野永策" userId="83354a5f-63ef-4440-b329-2f3d1a5cfabd" providerId="ADAL" clId="{D80DC37D-08B6-5D93-92A4-5AE22828047B}" dt="2026-02-11T04:01:32.336" v="80" actId="20577"/>
            <ac:spMkLst>
              <pc:docMk/>
              <pc:sldMasterMk cId="0" sldId="2147483670"/>
              <pc:sldLayoutMk cId="0" sldId="2147483659"/>
              <ac:spMk id="53" creationId="{00000000-0000-0000-0000-000000000000}"/>
            </ac:spMkLst>
          </pc:spChg>
        </pc:sldLayoutChg>
      </pc:sldMasterChg>
    </pc:docChg>
  </pc:docChgLst>
</pc:chgInfo>
</file>

<file path=ppt/comments/modernComment_109_1CAC4532.xml><?xml version="1.0" encoding="utf-8"?>
<p188:cmLst xmlns:a="http://schemas.openxmlformats.org/drawingml/2006/main" xmlns:r="http://schemas.openxmlformats.org/officeDocument/2006/relationships" xmlns:p188="http://schemas.microsoft.com/office/powerpoint/2018/8/main">
  <p188:cm id="{9312CBC8-F669-7548-A696-AB38EB9B21E9}" authorId="{ED900F37-0CE8-06C1-B200-B614220317B1}" created="2026-02-11T04:03:18.689">
    <ac:txMkLst xmlns:ac="http://schemas.microsoft.com/office/drawing/2013/main/command">
      <pc:docMk xmlns:pc="http://schemas.microsoft.com/office/powerpoint/2013/main/command"/>
      <pc:sldMk xmlns:pc="http://schemas.microsoft.com/office/powerpoint/2013/main/command" cId="481051954" sldId="265"/>
      <ac:spMk id="102" creationId="{7E287423-0A81-7501-A1E5-BA3EF7185490}"/>
      <ac:txMk cp="11" len="3">
        <ac:context len="18" hash="3652234254"/>
      </ac:txMk>
    </ac:txMkLst>
    <p188:pos x="6495269" y="487334"/>
    <p188:txBody>
      <a:bodyPr/>
      <a:lstStyle/>
      <a:p>
        <a:r>
          <a:rPr lang="ja-JP" altLang="en-US"/>
          <a:t>A社、B社のように匿名で記載してもよいです。可能であればお客様の社名を記載しましょう。（お客様からの承諾が必要になりますので、必ず承諾を得てください）</a:t>
        </a:r>
      </a:p>
    </p188:txBody>
  </p188:cm>
</p188:cmLst>
</file>

<file path=ppt/comments/modernComment_10C_23885C31.xml><?xml version="1.0" encoding="utf-8"?>
<p188:cmLst xmlns:a="http://schemas.openxmlformats.org/drawingml/2006/main" xmlns:r="http://schemas.openxmlformats.org/officeDocument/2006/relationships" xmlns:p188="http://schemas.microsoft.com/office/powerpoint/2018/8/main">
  <p188:cm id="{CE856FD7-6705-104D-9A3C-6A9AC4EC2AFC}" authorId="{ED900F37-0CE8-06C1-B200-B614220317B1}" created="2026-02-11T04:11:08.206">
    <ac:txMkLst xmlns:ac="http://schemas.microsoft.com/office/drawing/2013/main/command">
      <pc:docMk xmlns:pc="http://schemas.microsoft.com/office/powerpoint/2013/main/command"/>
      <pc:sldMk xmlns:pc="http://schemas.microsoft.com/office/powerpoint/2013/main/command" cId="596139057" sldId="268"/>
      <ac:spMk id="102" creationId="{590E242A-B142-B430-4225-EAE0FB076AD9}"/>
      <ac:txMk cp="0" len="17">
        <ac:context len="18" hash="648734927"/>
      </ac:txMk>
    </ac:txMkLst>
    <p188:pos x="7978080" y="487334"/>
    <p188:txBody>
      <a:bodyPr/>
      <a:lstStyle/>
      <a:p>
        <a:r>
          <a:rPr lang="ja-JP" altLang="en-US"/>
          <a:t>ここ以降、A社様と同様にスライドを追加して事例集にしましょう。</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c6d66b8873_2_37:notes"/>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9" name="Google Shape;89;g3c6d66b8873_2_37:notes"/>
          <p:cNvSpPr txBox="1">
            <a:spLocks noGrp="1"/>
          </p:cNvSpPr>
          <p:nvPr>
            <p:ph type="body" idx="1"/>
          </p:nvPr>
        </p:nvSpPr>
        <p:spPr>
          <a:xfrm>
            <a:off x="685495" y="4342945"/>
            <a:ext cx="5487013" cy="4114593"/>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90" name="Google Shape;90;g3c6d66b8873_2_37:notes"/>
          <p:cNvSpPr txBox="1">
            <a:spLocks noGrp="1"/>
          </p:cNvSpPr>
          <p:nvPr>
            <p:ph type="sldNum" idx="12"/>
          </p:nvPr>
        </p:nvSpPr>
        <p:spPr>
          <a:xfrm>
            <a:off x="3884464" y="8684471"/>
            <a:ext cx="2972005" cy="458122"/>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3c6d66b8873_2_46:notes"/>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g3c6d66b8873_2_46:notes"/>
          <p:cNvSpPr txBox="1">
            <a:spLocks noGrp="1"/>
          </p:cNvSpPr>
          <p:nvPr>
            <p:ph type="body" idx="1"/>
          </p:nvPr>
        </p:nvSpPr>
        <p:spPr>
          <a:xfrm>
            <a:off x="685495" y="4342945"/>
            <a:ext cx="5487013" cy="4114593"/>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99" name="Google Shape;99;g3c6d66b8873_2_46:notes"/>
          <p:cNvSpPr txBox="1">
            <a:spLocks noGrp="1"/>
          </p:cNvSpPr>
          <p:nvPr>
            <p:ph type="sldNum" idx="12"/>
          </p:nvPr>
        </p:nvSpPr>
        <p:spPr>
          <a:xfrm>
            <a:off x="3884464" y="8684471"/>
            <a:ext cx="2972005" cy="458122"/>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a:extLst>
            <a:ext uri="{FF2B5EF4-FFF2-40B4-BE49-F238E27FC236}">
              <a16:creationId xmlns:a16="http://schemas.microsoft.com/office/drawing/2014/main" id="{A14E8F89-79C8-5B94-D1B3-1C1D402700DC}"/>
            </a:ext>
          </a:extLst>
        </p:cNvPr>
        <p:cNvGrpSpPr/>
        <p:nvPr/>
      </p:nvGrpSpPr>
      <p:grpSpPr>
        <a:xfrm>
          <a:off x="0" y="0"/>
          <a:ext cx="0" cy="0"/>
          <a:chOff x="0" y="0"/>
          <a:chExt cx="0" cy="0"/>
        </a:xfrm>
      </p:grpSpPr>
      <p:sp>
        <p:nvSpPr>
          <p:cNvPr id="97" name="Google Shape;97;g3c6d66b8873_2_46:notes">
            <a:extLst>
              <a:ext uri="{FF2B5EF4-FFF2-40B4-BE49-F238E27FC236}">
                <a16:creationId xmlns:a16="http://schemas.microsoft.com/office/drawing/2014/main" id="{84F882D9-85C3-46C3-6781-34D14A1E9163}"/>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g3c6d66b8873_2_46:notes">
            <a:extLst>
              <a:ext uri="{FF2B5EF4-FFF2-40B4-BE49-F238E27FC236}">
                <a16:creationId xmlns:a16="http://schemas.microsoft.com/office/drawing/2014/main" id="{383F42FB-5257-90F3-0878-992C7EA28589}"/>
              </a:ext>
            </a:extLst>
          </p:cNvPr>
          <p:cNvSpPr txBox="1">
            <a:spLocks noGrp="1"/>
          </p:cNvSpPr>
          <p:nvPr>
            <p:ph type="body" idx="1"/>
          </p:nvPr>
        </p:nvSpPr>
        <p:spPr>
          <a:xfrm>
            <a:off x="685495" y="4342945"/>
            <a:ext cx="5487013" cy="4114593"/>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99" name="Google Shape;99;g3c6d66b8873_2_46:notes">
            <a:extLst>
              <a:ext uri="{FF2B5EF4-FFF2-40B4-BE49-F238E27FC236}">
                <a16:creationId xmlns:a16="http://schemas.microsoft.com/office/drawing/2014/main" id="{47907213-54AF-41F3-5FC8-5BA0406F1986}"/>
              </a:ext>
            </a:extLst>
          </p:cNvPr>
          <p:cNvSpPr txBox="1">
            <a:spLocks noGrp="1"/>
          </p:cNvSpPr>
          <p:nvPr>
            <p:ph type="sldNum" idx="12"/>
          </p:nvPr>
        </p:nvSpPr>
        <p:spPr>
          <a:xfrm>
            <a:off x="3884464" y="8684471"/>
            <a:ext cx="2972005" cy="458122"/>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3</a:t>
            </a:fld>
            <a:endParaRPr/>
          </a:p>
        </p:txBody>
      </p:sp>
    </p:spTree>
    <p:extLst>
      <p:ext uri="{BB962C8B-B14F-4D97-AF65-F5344CB8AC3E}">
        <p14:creationId xmlns:p14="http://schemas.microsoft.com/office/powerpoint/2010/main" val="3802678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a:extLst>
            <a:ext uri="{FF2B5EF4-FFF2-40B4-BE49-F238E27FC236}">
              <a16:creationId xmlns:a16="http://schemas.microsoft.com/office/drawing/2014/main" id="{E449D6A0-088F-D471-789A-F83273836F3B}"/>
            </a:ext>
          </a:extLst>
        </p:cNvPr>
        <p:cNvGrpSpPr/>
        <p:nvPr/>
      </p:nvGrpSpPr>
      <p:grpSpPr>
        <a:xfrm>
          <a:off x="0" y="0"/>
          <a:ext cx="0" cy="0"/>
          <a:chOff x="0" y="0"/>
          <a:chExt cx="0" cy="0"/>
        </a:xfrm>
      </p:grpSpPr>
      <p:sp>
        <p:nvSpPr>
          <p:cNvPr id="104" name="Google Shape;104;g3c6d66b8873_0_0:notes">
            <a:extLst>
              <a:ext uri="{FF2B5EF4-FFF2-40B4-BE49-F238E27FC236}">
                <a16:creationId xmlns:a16="http://schemas.microsoft.com/office/drawing/2014/main" id="{06C4B557-ECE9-900A-EBE6-BBCA48726E23}"/>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3c6d66b8873_0_0:notes">
            <a:extLst>
              <a:ext uri="{FF2B5EF4-FFF2-40B4-BE49-F238E27FC236}">
                <a16:creationId xmlns:a16="http://schemas.microsoft.com/office/drawing/2014/main" id="{5906AEAD-E50A-32DC-46F6-05428FB1C4AF}"/>
              </a:ext>
            </a:extLst>
          </p:cNvPr>
          <p:cNvSpPr txBox="1">
            <a:spLocks noGrp="1"/>
          </p:cNvSpPr>
          <p:nvPr>
            <p:ph type="body" idx="1"/>
          </p:nvPr>
        </p:nvSpPr>
        <p:spPr>
          <a:xfrm>
            <a:off x="685495" y="4342945"/>
            <a:ext cx="5487000" cy="4114500"/>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106" name="Google Shape;106;g3c6d66b8873_0_0:notes">
            <a:extLst>
              <a:ext uri="{FF2B5EF4-FFF2-40B4-BE49-F238E27FC236}">
                <a16:creationId xmlns:a16="http://schemas.microsoft.com/office/drawing/2014/main" id="{A5766349-109A-12B9-7D88-C33EF5B5E40E}"/>
              </a:ext>
            </a:extLst>
          </p:cNvPr>
          <p:cNvSpPr txBox="1">
            <a:spLocks noGrp="1"/>
          </p:cNvSpPr>
          <p:nvPr>
            <p:ph type="sldNum" idx="12"/>
          </p:nvPr>
        </p:nvSpPr>
        <p:spPr>
          <a:xfrm>
            <a:off x="3884464" y="8684471"/>
            <a:ext cx="2972100" cy="458100"/>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4</a:t>
            </a:fld>
            <a:endParaRPr/>
          </a:p>
        </p:txBody>
      </p:sp>
    </p:spTree>
    <p:extLst>
      <p:ext uri="{BB962C8B-B14F-4D97-AF65-F5344CB8AC3E}">
        <p14:creationId xmlns:p14="http://schemas.microsoft.com/office/powerpoint/2010/main" val="4130914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a:extLst>
            <a:ext uri="{FF2B5EF4-FFF2-40B4-BE49-F238E27FC236}">
              <a16:creationId xmlns:a16="http://schemas.microsoft.com/office/drawing/2014/main" id="{FA6675A1-A746-1C75-4F6B-18D8695AC05F}"/>
            </a:ext>
          </a:extLst>
        </p:cNvPr>
        <p:cNvGrpSpPr/>
        <p:nvPr/>
      </p:nvGrpSpPr>
      <p:grpSpPr>
        <a:xfrm>
          <a:off x="0" y="0"/>
          <a:ext cx="0" cy="0"/>
          <a:chOff x="0" y="0"/>
          <a:chExt cx="0" cy="0"/>
        </a:xfrm>
      </p:grpSpPr>
      <p:sp>
        <p:nvSpPr>
          <p:cNvPr id="104" name="Google Shape;104;g3c6d66b8873_0_0:notes">
            <a:extLst>
              <a:ext uri="{FF2B5EF4-FFF2-40B4-BE49-F238E27FC236}">
                <a16:creationId xmlns:a16="http://schemas.microsoft.com/office/drawing/2014/main" id="{9BA405BE-38E5-EA89-E196-D83C35D75769}"/>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3c6d66b8873_0_0:notes">
            <a:extLst>
              <a:ext uri="{FF2B5EF4-FFF2-40B4-BE49-F238E27FC236}">
                <a16:creationId xmlns:a16="http://schemas.microsoft.com/office/drawing/2014/main" id="{64BB0C9C-A79C-8B02-2D1F-3916CEB52665}"/>
              </a:ext>
            </a:extLst>
          </p:cNvPr>
          <p:cNvSpPr txBox="1">
            <a:spLocks noGrp="1"/>
          </p:cNvSpPr>
          <p:nvPr>
            <p:ph type="body" idx="1"/>
          </p:nvPr>
        </p:nvSpPr>
        <p:spPr>
          <a:xfrm>
            <a:off x="685495" y="4342945"/>
            <a:ext cx="5487000" cy="4114500"/>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106" name="Google Shape;106;g3c6d66b8873_0_0:notes">
            <a:extLst>
              <a:ext uri="{FF2B5EF4-FFF2-40B4-BE49-F238E27FC236}">
                <a16:creationId xmlns:a16="http://schemas.microsoft.com/office/drawing/2014/main" id="{88F948DE-F873-B3C5-F40F-8F70C9CD25F8}"/>
              </a:ext>
            </a:extLst>
          </p:cNvPr>
          <p:cNvSpPr txBox="1">
            <a:spLocks noGrp="1"/>
          </p:cNvSpPr>
          <p:nvPr>
            <p:ph type="sldNum" idx="12"/>
          </p:nvPr>
        </p:nvSpPr>
        <p:spPr>
          <a:xfrm>
            <a:off x="3884464" y="8684471"/>
            <a:ext cx="2972100" cy="458100"/>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5</a:t>
            </a:fld>
            <a:endParaRPr/>
          </a:p>
        </p:txBody>
      </p:sp>
    </p:spTree>
    <p:extLst>
      <p:ext uri="{BB962C8B-B14F-4D97-AF65-F5344CB8AC3E}">
        <p14:creationId xmlns:p14="http://schemas.microsoft.com/office/powerpoint/2010/main" val="3855544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a:extLst>
            <a:ext uri="{FF2B5EF4-FFF2-40B4-BE49-F238E27FC236}">
              <a16:creationId xmlns:a16="http://schemas.microsoft.com/office/drawing/2014/main" id="{8000BC5C-8AF4-E48A-261B-F4750DE5F673}"/>
            </a:ext>
          </a:extLst>
        </p:cNvPr>
        <p:cNvGrpSpPr/>
        <p:nvPr/>
      </p:nvGrpSpPr>
      <p:grpSpPr>
        <a:xfrm>
          <a:off x="0" y="0"/>
          <a:ext cx="0" cy="0"/>
          <a:chOff x="0" y="0"/>
          <a:chExt cx="0" cy="0"/>
        </a:xfrm>
      </p:grpSpPr>
      <p:sp>
        <p:nvSpPr>
          <p:cNvPr id="104" name="Google Shape;104;g3c6d66b8873_0_0:notes">
            <a:extLst>
              <a:ext uri="{FF2B5EF4-FFF2-40B4-BE49-F238E27FC236}">
                <a16:creationId xmlns:a16="http://schemas.microsoft.com/office/drawing/2014/main" id="{1B8519CC-10D0-3448-41EB-2237DCAE7966}"/>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3c6d66b8873_0_0:notes">
            <a:extLst>
              <a:ext uri="{FF2B5EF4-FFF2-40B4-BE49-F238E27FC236}">
                <a16:creationId xmlns:a16="http://schemas.microsoft.com/office/drawing/2014/main" id="{C840CBD9-E525-43FE-28B9-62306572EA71}"/>
              </a:ext>
            </a:extLst>
          </p:cNvPr>
          <p:cNvSpPr txBox="1">
            <a:spLocks noGrp="1"/>
          </p:cNvSpPr>
          <p:nvPr>
            <p:ph type="body" idx="1"/>
          </p:nvPr>
        </p:nvSpPr>
        <p:spPr>
          <a:xfrm>
            <a:off x="685495" y="4342945"/>
            <a:ext cx="5487000" cy="4114500"/>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106" name="Google Shape;106;g3c6d66b8873_0_0:notes">
            <a:extLst>
              <a:ext uri="{FF2B5EF4-FFF2-40B4-BE49-F238E27FC236}">
                <a16:creationId xmlns:a16="http://schemas.microsoft.com/office/drawing/2014/main" id="{C15478EA-5B2D-313B-BAF5-B9D2A8759826}"/>
              </a:ext>
            </a:extLst>
          </p:cNvPr>
          <p:cNvSpPr txBox="1">
            <a:spLocks noGrp="1"/>
          </p:cNvSpPr>
          <p:nvPr>
            <p:ph type="sldNum" idx="12"/>
          </p:nvPr>
        </p:nvSpPr>
        <p:spPr>
          <a:xfrm>
            <a:off x="3884464" y="8684471"/>
            <a:ext cx="2972100" cy="458100"/>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6</a:t>
            </a:fld>
            <a:endParaRPr/>
          </a:p>
        </p:txBody>
      </p:sp>
    </p:spTree>
    <p:extLst>
      <p:ext uri="{BB962C8B-B14F-4D97-AF65-F5344CB8AC3E}">
        <p14:creationId xmlns:p14="http://schemas.microsoft.com/office/powerpoint/2010/main" val="2723345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a:extLst>
            <a:ext uri="{FF2B5EF4-FFF2-40B4-BE49-F238E27FC236}">
              <a16:creationId xmlns:a16="http://schemas.microsoft.com/office/drawing/2014/main" id="{BEFC6A61-CC38-B81E-1D7F-66C07AAEB7AE}"/>
            </a:ext>
          </a:extLst>
        </p:cNvPr>
        <p:cNvGrpSpPr/>
        <p:nvPr/>
      </p:nvGrpSpPr>
      <p:grpSpPr>
        <a:xfrm>
          <a:off x="0" y="0"/>
          <a:ext cx="0" cy="0"/>
          <a:chOff x="0" y="0"/>
          <a:chExt cx="0" cy="0"/>
        </a:xfrm>
      </p:grpSpPr>
      <p:sp>
        <p:nvSpPr>
          <p:cNvPr id="104" name="Google Shape;104;g3c6d66b8873_0_0:notes">
            <a:extLst>
              <a:ext uri="{FF2B5EF4-FFF2-40B4-BE49-F238E27FC236}">
                <a16:creationId xmlns:a16="http://schemas.microsoft.com/office/drawing/2014/main" id="{B2E2E7C7-8A4E-3E6D-FC48-2D8149BFCC5B}"/>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3c6d66b8873_0_0:notes">
            <a:extLst>
              <a:ext uri="{FF2B5EF4-FFF2-40B4-BE49-F238E27FC236}">
                <a16:creationId xmlns:a16="http://schemas.microsoft.com/office/drawing/2014/main" id="{C1DC90FC-B9F8-24F8-B0C4-D2A5A7C2B8BA}"/>
              </a:ext>
            </a:extLst>
          </p:cNvPr>
          <p:cNvSpPr txBox="1">
            <a:spLocks noGrp="1"/>
          </p:cNvSpPr>
          <p:nvPr>
            <p:ph type="body" idx="1"/>
          </p:nvPr>
        </p:nvSpPr>
        <p:spPr>
          <a:xfrm>
            <a:off x="685495" y="4342945"/>
            <a:ext cx="5487000" cy="4114500"/>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106" name="Google Shape;106;g3c6d66b8873_0_0:notes">
            <a:extLst>
              <a:ext uri="{FF2B5EF4-FFF2-40B4-BE49-F238E27FC236}">
                <a16:creationId xmlns:a16="http://schemas.microsoft.com/office/drawing/2014/main" id="{43D15B93-D96A-6AE3-84B7-4FD5BE47B801}"/>
              </a:ext>
            </a:extLst>
          </p:cNvPr>
          <p:cNvSpPr txBox="1">
            <a:spLocks noGrp="1"/>
          </p:cNvSpPr>
          <p:nvPr>
            <p:ph type="sldNum" idx="12"/>
          </p:nvPr>
        </p:nvSpPr>
        <p:spPr>
          <a:xfrm>
            <a:off x="3884464" y="8684471"/>
            <a:ext cx="2972100" cy="458100"/>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7</a:t>
            </a:fld>
            <a:endParaRPr/>
          </a:p>
        </p:txBody>
      </p:sp>
    </p:spTree>
    <p:extLst>
      <p:ext uri="{BB962C8B-B14F-4D97-AF65-F5344CB8AC3E}">
        <p14:creationId xmlns:p14="http://schemas.microsoft.com/office/powerpoint/2010/main" val="1916624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a:extLst>
            <a:ext uri="{FF2B5EF4-FFF2-40B4-BE49-F238E27FC236}">
              <a16:creationId xmlns:a16="http://schemas.microsoft.com/office/drawing/2014/main" id="{26FB8F48-E540-6F34-B4EC-060BB0077B78}"/>
            </a:ext>
          </a:extLst>
        </p:cNvPr>
        <p:cNvGrpSpPr/>
        <p:nvPr/>
      </p:nvGrpSpPr>
      <p:grpSpPr>
        <a:xfrm>
          <a:off x="0" y="0"/>
          <a:ext cx="0" cy="0"/>
          <a:chOff x="0" y="0"/>
          <a:chExt cx="0" cy="0"/>
        </a:xfrm>
      </p:grpSpPr>
      <p:sp>
        <p:nvSpPr>
          <p:cNvPr id="104" name="Google Shape;104;g3c6d66b8873_0_0:notes">
            <a:extLst>
              <a:ext uri="{FF2B5EF4-FFF2-40B4-BE49-F238E27FC236}">
                <a16:creationId xmlns:a16="http://schemas.microsoft.com/office/drawing/2014/main" id="{6AD372F7-AFD7-CC35-526F-E743D76CBD41}"/>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g3c6d66b8873_0_0:notes">
            <a:extLst>
              <a:ext uri="{FF2B5EF4-FFF2-40B4-BE49-F238E27FC236}">
                <a16:creationId xmlns:a16="http://schemas.microsoft.com/office/drawing/2014/main" id="{847A87E5-C049-2944-1E38-444301DBF887}"/>
              </a:ext>
            </a:extLst>
          </p:cNvPr>
          <p:cNvSpPr txBox="1">
            <a:spLocks noGrp="1"/>
          </p:cNvSpPr>
          <p:nvPr>
            <p:ph type="body" idx="1"/>
          </p:nvPr>
        </p:nvSpPr>
        <p:spPr>
          <a:xfrm>
            <a:off x="685495" y="4342945"/>
            <a:ext cx="5487000" cy="4114500"/>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106" name="Google Shape;106;g3c6d66b8873_0_0:notes">
            <a:extLst>
              <a:ext uri="{FF2B5EF4-FFF2-40B4-BE49-F238E27FC236}">
                <a16:creationId xmlns:a16="http://schemas.microsoft.com/office/drawing/2014/main" id="{A98DBE5A-5DD4-EE28-AA0D-C6DB0FB82104}"/>
              </a:ext>
            </a:extLst>
          </p:cNvPr>
          <p:cNvSpPr txBox="1">
            <a:spLocks noGrp="1"/>
          </p:cNvSpPr>
          <p:nvPr>
            <p:ph type="sldNum" idx="12"/>
          </p:nvPr>
        </p:nvSpPr>
        <p:spPr>
          <a:xfrm>
            <a:off x="3884464" y="8684471"/>
            <a:ext cx="2972100" cy="458100"/>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8</a:t>
            </a:fld>
            <a:endParaRPr/>
          </a:p>
        </p:txBody>
      </p:sp>
    </p:spTree>
    <p:extLst>
      <p:ext uri="{BB962C8B-B14F-4D97-AF65-F5344CB8AC3E}">
        <p14:creationId xmlns:p14="http://schemas.microsoft.com/office/powerpoint/2010/main" val="1692148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a:extLst>
            <a:ext uri="{FF2B5EF4-FFF2-40B4-BE49-F238E27FC236}">
              <a16:creationId xmlns:a16="http://schemas.microsoft.com/office/drawing/2014/main" id="{AAD69BDC-386A-5B84-0499-C66180C3A05E}"/>
            </a:ext>
          </a:extLst>
        </p:cNvPr>
        <p:cNvGrpSpPr/>
        <p:nvPr/>
      </p:nvGrpSpPr>
      <p:grpSpPr>
        <a:xfrm>
          <a:off x="0" y="0"/>
          <a:ext cx="0" cy="0"/>
          <a:chOff x="0" y="0"/>
          <a:chExt cx="0" cy="0"/>
        </a:xfrm>
      </p:grpSpPr>
      <p:sp>
        <p:nvSpPr>
          <p:cNvPr id="97" name="Google Shape;97;g3c6d66b8873_2_46:notes">
            <a:extLst>
              <a:ext uri="{FF2B5EF4-FFF2-40B4-BE49-F238E27FC236}">
                <a16:creationId xmlns:a16="http://schemas.microsoft.com/office/drawing/2014/main" id="{DED967B3-0013-F731-2D05-C817E8470C30}"/>
              </a:ext>
            </a:extLst>
          </p:cNvPr>
          <p:cNvSpPr>
            <a:spLocks noGrp="1" noRot="1" noChangeAspect="1"/>
          </p:cNvSpPr>
          <p:nvPr>
            <p:ph type="sldImg" idx="2"/>
          </p:nvPr>
        </p:nvSpPr>
        <p:spPr>
          <a:xfrm>
            <a:off x="382588"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g3c6d66b8873_2_46:notes">
            <a:extLst>
              <a:ext uri="{FF2B5EF4-FFF2-40B4-BE49-F238E27FC236}">
                <a16:creationId xmlns:a16="http://schemas.microsoft.com/office/drawing/2014/main" id="{5999AB80-A12A-B87A-C374-49FA85DBA2E3}"/>
              </a:ext>
            </a:extLst>
          </p:cNvPr>
          <p:cNvSpPr txBox="1">
            <a:spLocks noGrp="1"/>
          </p:cNvSpPr>
          <p:nvPr>
            <p:ph type="body" idx="1"/>
          </p:nvPr>
        </p:nvSpPr>
        <p:spPr>
          <a:xfrm>
            <a:off x="685495" y="4342945"/>
            <a:ext cx="5487013" cy="4114593"/>
          </a:xfrm>
          <a:prstGeom prst="rect">
            <a:avLst/>
          </a:prstGeom>
          <a:noFill/>
          <a:ln>
            <a:noFill/>
          </a:ln>
        </p:spPr>
        <p:txBody>
          <a:bodyPr spcFirstLastPara="1" wrap="square" lIns="91700" tIns="45850" rIns="91700" bIns="45850" anchor="t" anchorCtr="0">
            <a:noAutofit/>
          </a:bodyPr>
          <a:lstStyle/>
          <a:p>
            <a:pPr marL="0" lvl="0" indent="0" algn="l" rtl="0">
              <a:spcBef>
                <a:spcPts val="0"/>
              </a:spcBef>
              <a:spcAft>
                <a:spcPts val="0"/>
              </a:spcAft>
              <a:buNone/>
            </a:pPr>
            <a:endParaRPr/>
          </a:p>
        </p:txBody>
      </p:sp>
      <p:sp>
        <p:nvSpPr>
          <p:cNvPr id="99" name="Google Shape;99;g3c6d66b8873_2_46:notes">
            <a:extLst>
              <a:ext uri="{FF2B5EF4-FFF2-40B4-BE49-F238E27FC236}">
                <a16:creationId xmlns:a16="http://schemas.microsoft.com/office/drawing/2014/main" id="{713BCE46-FD3D-07CC-225F-04FCBFDC07B1}"/>
              </a:ext>
            </a:extLst>
          </p:cNvPr>
          <p:cNvSpPr txBox="1">
            <a:spLocks noGrp="1"/>
          </p:cNvSpPr>
          <p:nvPr>
            <p:ph type="sldNum" idx="12"/>
          </p:nvPr>
        </p:nvSpPr>
        <p:spPr>
          <a:xfrm>
            <a:off x="3884464" y="8684471"/>
            <a:ext cx="2972005" cy="458122"/>
          </a:xfrm>
          <a:prstGeom prst="rect">
            <a:avLst/>
          </a:prstGeom>
          <a:noFill/>
          <a:ln>
            <a:noFill/>
          </a:ln>
        </p:spPr>
        <p:txBody>
          <a:bodyPr spcFirstLastPara="1" wrap="square" lIns="91700" tIns="45850" rIns="91700" bIns="45850" anchor="b" anchorCtr="0">
            <a:noAutofit/>
          </a:bodyPr>
          <a:lstStyle/>
          <a:p>
            <a:pPr marL="0" lvl="0" indent="0" algn="r" rtl="0">
              <a:spcBef>
                <a:spcPts val="0"/>
              </a:spcBef>
              <a:spcAft>
                <a:spcPts val="0"/>
              </a:spcAft>
              <a:buNone/>
            </a:pPr>
            <a:fld id="{00000000-1234-1234-1234-123412341234}" type="slidenum">
              <a:rPr lang="en-US" altLang="ja"/>
              <a:t>9</a:t>
            </a:fld>
            <a:endParaRPr/>
          </a:p>
        </p:txBody>
      </p:sp>
    </p:spTree>
    <p:extLst>
      <p:ext uri="{BB962C8B-B14F-4D97-AF65-F5344CB8AC3E}">
        <p14:creationId xmlns:p14="http://schemas.microsoft.com/office/powerpoint/2010/main" val="2056292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とコンテンツ">
  <p:cSld name="タイトルとコンテンツ">
    <p:spTree>
      <p:nvGrpSpPr>
        <p:cNvPr id="1" name="Shape 52"/>
        <p:cNvGrpSpPr/>
        <p:nvPr/>
      </p:nvGrpSpPr>
      <p:grpSpPr>
        <a:xfrm>
          <a:off x="0" y="0"/>
          <a:ext cx="0" cy="0"/>
          <a:chOff x="0" y="0"/>
          <a:chExt cx="0" cy="0"/>
        </a:xfrm>
      </p:grpSpPr>
      <p:sp>
        <p:nvSpPr>
          <p:cNvPr id="53" name="Google Shape;53;p14"/>
          <p:cNvSpPr/>
          <p:nvPr/>
        </p:nvSpPr>
        <p:spPr>
          <a:xfrm>
            <a:off x="0" y="0"/>
            <a:ext cx="9167655" cy="536978"/>
          </a:xfrm>
          <a:prstGeom prst="rect">
            <a:avLst/>
          </a:prstGeom>
          <a:solidFill>
            <a:srgbClr val="3F3F3F"/>
          </a:solidFill>
          <a:ln>
            <a:noFill/>
          </a:ln>
        </p:spPr>
        <p:txBody>
          <a:bodyPr spcFirstLastPara="1" wrap="square" lIns="79125" tIns="39550" rIns="79125" bIns="39550" anchor="ctr" anchorCtr="0">
            <a:noAutofit/>
          </a:bodyPr>
          <a:lstStyle/>
          <a:p>
            <a:pPr marL="0" marR="0" lvl="0" indent="0" algn="r" rtl="0">
              <a:spcBef>
                <a:spcPts val="0"/>
              </a:spcBef>
              <a:spcAft>
                <a:spcPts val="0"/>
              </a:spcAft>
              <a:buNone/>
            </a:pPr>
            <a:r>
              <a:rPr lang="ja" sz="1200" b="1" dirty="0">
                <a:solidFill>
                  <a:schemeClr val="lt1"/>
                </a:solidFill>
                <a:latin typeface="Meiryo UI" panose="020B0604030504040204" pitchFamily="34" charset="-128"/>
                <a:ea typeface="Meiryo UI" panose="020B0604030504040204" pitchFamily="34" charset="-128"/>
              </a:rPr>
              <a:t>事例集</a:t>
            </a:r>
            <a:r>
              <a:rPr lang="ja" sz="1200" b="1" i="0" u="none" strike="noStrike" cap="none" dirty="0">
                <a:solidFill>
                  <a:schemeClr val="lt1"/>
                </a:solidFill>
                <a:latin typeface="Meiryo UI" panose="020B0604030504040204" pitchFamily="34" charset="-128"/>
                <a:ea typeface="Meiryo UI" panose="020B0604030504040204" pitchFamily="34" charset="-128"/>
                <a:cs typeface="Arial"/>
                <a:sym typeface="Arial"/>
              </a:rPr>
              <a:t>のサンプルテンプレート　</a:t>
            </a:r>
            <a:endParaRPr sz="1200" b="1" i="0" u="none" strike="noStrike" cap="none" dirty="0">
              <a:solidFill>
                <a:schemeClr val="lt1"/>
              </a:solidFill>
              <a:latin typeface="Meiryo UI" panose="020B0604030504040204" pitchFamily="34" charset="-128"/>
              <a:ea typeface="Meiryo UI" panose="020B0604030504040204" pitchFamily="34" charset="-128"/>
              <a:cs typeface="Arial"/>
              <a:sym typeface="Arial"/>
            </a:endParaRPr>
          </a:p>
        </p:txBody>
      </p:sp>
      <p:sp>
        <p:nvSpPr>
          <p:cNvPr id="54" name="Google Shape;54;p14"/>
          <p:cNvSpPr txBox="1">
            <a:spLocks noGrp="1"/>
          </p:cNvSpPr>
          <p:nvPr>
            <p:ph type="title"/>
          </p:nvPr>
        </p:nvSpPr>
        <p:spPr>
          <a:xfrm>
            <a:off x="251520" y="681540"/>
            <a:ext cx="8146966" cy="681540"/>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sz="2100" b="1">
                <a:solidFill>
                  <a:srgbClr val="3F3F3F"/>
                </a:solidFill>
                <a:latin typeface="Arial"/>
                <a:ea typeface="Arial"/>
                <a:cs typeface="Arial"/>
                <a:sym typeface="Arial"/>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55" name="Google Shape;55;p14"/>
          <p:cNvSpPr txBox="1"/>
          <p:nvPr/>
        </p:nvSpPr>
        <p:spPr>
          <a:xfrm>
            <a:off x="7230757" y="4938106"/>
            <a:ext cx="1913243" cy="196207"/>
          </a:xfrm>
          <a:prstGeom prst="rect">
            <a:avLst/>
          </a:prstGeom>
          <a:noFill/>
          <a:ln>
            <a:noFill/>
          </a:ln>
        </p:spPr>
        <p:txBody>
          <a:bodyPr spcFirstLastPara="1" wrap="square" lIns="79125" tIns="39550" rIns="79125" bIns="39550" anchor="t" anchorCtr="0">
            <a:spAutoFit/>
          </a:bodyPr>
          <a:lstStyle/>
          <a:p>
            <a:pPr marL="0" marR="0" lvl="0" indent="0" algn="ctr" rtl="0">
              <a:spcBef>
                <a:spcPts val="0"/>
              </a:spcBef>
              <a:spcAft>
                <a:spcPts val="0"/>
              </a:spcAft>
              <a:buNone/>
            </a:pPr>
            <a:fld id="{00000000-1234-1234-1234-123412341234}" type="slidenum">
              <a:rPr lang="ja" sz="1000" b="1" i="0" u="none" strike="noStrike" cap="none">
                <a:solidFill>
                  <a:srgbClr val="3F3F3F"/>
                </a:solidFill>
                <a:latin typeface="Meiryo"/>
                <a:ea typeface="Meiryo"/>
                <a:cs typeface="Meiryo"/>
                <a:sym typeface="Meiryo"/>
              </a:rPr>
              <a:t>‹#›</a:t>
            </a:fld>
            <a:r>
              <a:rPr lang="ja" sz="1000" b="1" i="0" u="none" strike="noStrike" cap="none">
                <a:solidFill>
                  <a:srgbClr val="3F3F3F"/>
                </a:solidFill>
                <a:latin typeface="Meiryo"/>
                <a:ea typeface="Meiryo"/>
                <a:cs typeface="Meiryo"/>
                <a:sym typeface="Meiryo"/>
              </a:rPr>
              <a:t>ページ　©ALUHA</a:t>
            </a:r>
            <a:endParaRPr sz="1700" b="1" i="0" u="none" strike="noStrike" cap="none">
              <a:solidFill>
                <a:srgbClr val="3F3F3F"/>
              </a:solidFill>
              <a:latin typeface="Meiryo"/>
              <a:ea typeface="Meiryo"/>
              <a:cs typeface="Meiryo"/>
              <a:sym typeface="Meiry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5"/>
          <p:cNvSpPr txBox="1">
            <a:spLocks noGrp="1"/>
          </p:cNvSpPr>
          <p:nvPr>
            <p:ph type="ctrTitle"/>
          </p:nvPr>
        </p:nvSpPr>
        <p:spPr>
          <a:xfrm>
            <a:off x="685800" y="1597820"/>
            <a:ext cx="7772400" cy="1102519"/>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58" name="Google Shape;58;p15"/>
          <p:cNvSpPr txBox="1">
            <a:spLocks noGrp="1"/>
          </p:cNvSpPr>
          <p:nvPr>
            <p:ph type="subTitle" idx="1"/>
          </p:nvPr>
        </p:nvSpPr>
        <p:spPr>
          <a:xfrm>
            <a:off x="1371600" y="2914650"/>
            <a:ext cx="6400800" cy="1314450"/>
          </a:xfrm>
          <a:prstGeom prst="rect">
            <a:avLst/>
          </a:prstGeom>
          <a:noFill/>
          <a:ln>
            <a:noFill/>
          </a:ln>
        </p:spPr>
        <p:txBody>
          <a:bodyPr spcFirstLastPara="1" wrap="square" lIns="79125" tIns="39550" rIns="79125" bIns="39550" anchor="t" anchorCtr="0">
            <a:noAutofit/>
          </a:bodyPr>
          <a:lstStyle>
            <a:lvl1pPr marR="0" lvl="0" algn="ctr" rtl="0">
              <a:spcBef>
                <a:spcPts val="600"/>
              </a:spcBef>
              <a:spcAft>
                <a:spcPts val="0"/>
              </a:spcAft>
              <a:buClr>
                <a:schemeClr val="dk1"/>
              </a:buClr>
              <a:buSzPts val="2800"/>
              <a:buFont typeface="Times New Roman"/>
              <a:buNone/>
              <a:defRPr sz="2800" b="0" i="0" u="none" strike="noStrike" cap="none">
                <a:solidFill>
                  <a:schemeClr val="dk1"/>
                </a:solidFill>
                <a:latin typeface="Times New Roman"/>
                <a:ea typeface="Times New Roman"/>
                <a:cs typeface="Times New Roman"/>
                <a:sym typeface="Times New Roman"/>
              </a:defRPr>
            </a:lvl1pPr>
            <a:lvl2pPr marR="0" lvl="1" algn="ctr" rtl="0">
              <a:spcBef>
                <a:spcPts val="500"/>
              </a:spcBef>
              <a:spcAft>
                <a:spcPts val="0"/>
              </a:spcAft>
              <a:buClr>
                <a:schemeClr val="dk1"/>
              </a:buClr>
              <a:buSzPts val="2400"/>
              <a:buFont typeface="Times New Roman"/>
              <a:buNone/>
              <a:defRPr sz="2400" b="0" i="0" u="none" strike="noStrike" cap="none">
                <a:solidFill>
                  <a:schemeClr val="dk1"/>
                </a:solidFill>
                <a:latin typeface="Times New Roman"/>
                <a:ea typeface="Times New Roman"/>
                <a:cs typeface="Times New Roman"/>
                <a:sym typeface="Times New Roman"/>
              </a:defRPr>
            </a:lvl2pPr>
            <a:lvl3pPr marR="0" lvl="2" algn="ctr" rtl="0">
              <a:spcBef>
                <a:spcPts val="400"/>
              </a:spcBef>
              <a:spcAft>
                <a:spcPts val="0"/>
              </a:spcAft>
              <a:buClr>
                <a:schemeClr val="dk1"/>
              </a:buClr>
              <a:buSzPts val="2100"/>
              <a:buFont typeface="Times New Roman"/>
              <a:buNone/>
              <a:defRPr sz="2100" b="0" i="0" u="none" strike="noStrike" cap="none">
                <a:solidFill>
                  <a:schemeClr val="dk1"/>
                </a:solidFill>
                <a:latin typeface="Times New Roman"/>
                <a:ea typeface="Times New Roman"/>
                <a:cs typeface="Times New Roman"/>
                <a:sym typeface="Times New Roman"/>
              </a:defRPr>
            </a:lvl3pPr>
            <a:lvl4pPr marR="0" lvl="3"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4pPr>
            <a:lvl5pPr marR="0" lvl="4"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5pPr>
            <a:lvl6pPr marR="0" lvl="5"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6pPr>
            <a:lvl7pPr marR="0" lvl="6"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7pPr>
            <a:lvl8pPr marR="0" lvl="7"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8pPr>
            <a:lvl9pPr marR="0" lvl="8" algn="ctr"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59"/>
        <p:cNvGrpSpPr/>
        <p:nvPr/>
      </p:nvGrpSpPr>
      <p:grpSpPr>
        <a:xfrm>
          <a:off x="0" y="0"/>
          <a:ext cx="0" cy="0"/>
          <a:chOff x="0" y="0"/>
          <a:chExt cx="0" cy="0"/>
        </a:xfrm>
      </p:grpSpPr>
      <p:sp>
        <p:nvSpPr>
          <p:cNvPr id="60" name="Google Shape;60;p16"/>
          <p:cNvSpPr txBox="1">
            <a:spLocks noGrp="1"/>
          </p:cNvSpPr>
          <p:nvPr>
            <p:ph type="title"/>
          </p:nvPr>
        </p:nvSpPr>
        <p:spPr>
          <a:xfrm>
            <a:off x="722313" y="3305176"/>
            <a:ext cx="7772400" cy="1021556"/>
          </a:xfrm>
          <a:prstGeom prst="rect">
            <a:avLst/>
          </a:prstGeom>
          <a:noFill/>
          <a:ln>
            <a:noFill/>
          </a:ln>
        </p:spPr>
        <p:txBody>
          <a:bodyPr spcFirstLastPara="1" wrap="square" lIns="79125" tIns="39550" rIns="79125" bIns="39550" anchor="t" anchorCtr="0">
            <a:noAutofit/>
          </a:bodyPr>
          <a:lstStyle>
            <a:lvl1pPr lvl="0" algn="l">
              <a:spcBef>
                <a:spcPts val="0"/>
              </a:spcBef>
              <a:spcAft>
                <a:spcPts val="0"/>
              </a:spcAft>
              <a:buSzPts val="1200"/>
              <a:buNone/>
              <a:defRPr sz="3500" b="1" cap="none"/>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61" name="Google Shape;61;p16"/>
          <p:cNvSpPr txBox="1">
            <a:spLocks noGrp="1"/>
          </p:cNvSpPr>
          <p:nvPr>
            <p:ph type="body" idx="1"/>
          </p:nvPr>
        </p:nvSpPr>
        <p:spPr>
          <a:xfrm>
            <a:off x="722313" y="2180035"/>
            <a:ext cx="7772400" cy="1125140"/>
          </a:xfrm>
          <a:prstGeom prst="rect">
            <a:avLst/>
          </a:prstGeom>
          <a:noFill/>
          <a:ln>
            <a:noFill/>
          </a:ln>
        </p:spPr>
        <p:txBody>
          <a:bodyPr spcFirstLastPara="1" wrap="square" lIns="79125" tIns="39550" rIns="79125" bIns="39550" anchor="b" anchorCtr="0">
            <a:noAutofit/>
          </a:bodyPr>
          <a:lstStyle>
            <a:lvl1pPr marL="457200" marR="0" lvl="0" indent="-228600" algn="l" rtl="0">
              <a:spcBef>
                <a:spcPts val="300"/>
              </a:spcBef>
              <a:spcAft>
                <a:spcPts val="0"/>
              </a:spcAft>
              <a:buClr>
                <a:schemeClr val="dk1"/>
              </a:buClr>
              <a:buSzPts val="1700"/>
              <a:buFont typeface="Times New Roman"/>
              <a:buNone/>
              <a:defRPr sz="17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00"/>
              </a:spcBef>
              <a:spcAft>
                <a:spcPts val="0"/>
              </a:spcAft>
              <a:buClr>
                <a:schemeClr val="dk1"/>
              </a:buClr>
              <a:buSzPts val="1600"/>
              <a:buFont typeface="Times New Roman"/>
              <a:buNone/>
              <a:defRPr sz="16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00"/>
              </a:spcBef>
              <a:spcAft>
                <a:spcPts val="0"/>
              </a:spcAft>
              <a:buClr>
                <a:schemeClr val="dk1"/>
              </a:buClr>
              <a:buSzPts val="1400"/>
              <a:buFont typeface="Times New Roman"/>
              <a:buNone/>
              <a:defRPr sz="14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62"/>
        <p:cNvGrpSpPr/>
        <p:nvPr/>
      </p:nvGrpSpPr>
      <p:grpSpPr>
        <a:xfrm>
          <a:off x="0" y="0"/>
          <a:ext cx="0" cy="0"/>
          <a:chOff x="0" y="0"/>
          <a:chExt cx="0" cy="0"/>
        </a:xfrm>
      </p:grpSpPr>
      <p:sp>
        <p:nvSpPr>
          <p:cNvPr id="63" name="Google Shape;63;p17"/>
          <p:cNvSpPr txBox="1">
            <a:spLocks noGrp="1"/>
          </p:cNvSpPr>
          <p:nvPr>
            <p:ph type="title"/>
          </p:nvPr>
        </p:nvSpPr>
        <p:spPr>
          <a:xfrm>
            <a:off x="0" y="0"/>
            <a:ext cx="8294260" cy="681540"/>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64" name="Google Shape;64;p17"/>
          <p:cNvSpPr txBox="1">
            <a:spLocks noGrp="1"/>
          </p:cNvSpPr>
          <p:nvPr>
            <p:ph type="body" idx="1"/>
          </p:nvPr>
        </p:nvSpPr>
        <p:spPr>
          <a:xfrm>
            <a:off x="457200" y="1200151"/>
            <a:ext cx="4038600" cy="3394472"/>
          </a:xfrm>
          <a:prstGeom prst="rect">
            <a:avLst/>
          </a:prstGeom>
          <a:noFill/>
          <a:ln>
            <a:noFill/>
          </a:ln>
        </p:spPr>
        <p:txBody>
          <a:bodyPr spcFirstLastPara="1" wrap="square" lIns="79125" tIns="39550" rIns="79125" bIns="39550" anchor="t" anchorCtr="0">
            <a:noAutofit/>
          </a:bodyPr>
          <a:lstStyle>
            <a:lvl1pPr marL="457200" marR="0" lvl="0" indent="-381000" algn="l" rtl="0">
              <a:spcBef>
                <a:spcPts val="50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2pPr>
            <a:lvl3pPr marL="1371600" marR="0" lvl="2"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65" name="Google Shape;65;p17"/>
          <p:cNvSpPr txBox="1">
            <a:spLocks noGrp="1"/>
          </p:cNvSpPr>
          <p:nvPr>
            <p:ph type="body" idx="2"/>
          </p:nvPr>
        </p:nvSpPr>
        <p:spPr>
          <a:xfrm>
            <a:off x="4648200" y="1200151"/>
            <a:ext cx="4038600" cy="3394472"/>
          </a:xfrm>
          <a:prstGeom prst="rect">
            <a:avLst/>
          </a:prstGeom>
          <a:noFill/>
          <a:ln>
            <a:noFill/>
          </a:ln>
        </p:spPr>
        <p:txBody>
          <a:bodyPr spcFirstLastPara="1" wrap="square" lIns="79125" tIns="39550" rIns="79125" bIns="39550" anchor="t" anchorCtr="0">
            <a:noAutofit/>
          </a:bodyPr>
          <a:lstStyle>
            <a:lvl1pPr marL="457200" marR="0" lvl="0" indent="-381000" algn="l" rtl="0">
              <a:spcBef>
                <a:spcPts val="50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2pPr>
            <a:lvl3pPr marL="1371600" marR="0" lvl="2"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66"/>
        <p:cNvGrpSpPr/>
        <p:nvPr/>
      </p:nvGrpSpPr>
      <p:grpSpPr>
        <a:xfrm>
          <a:off x="0" y="0"/>
          <a:ext cx="0" cy="0"/>
          <a:chOff x="0" y="0"/>
          <a:chExt cx="0" cy="0"/>
        </a:xfrm>
      </p:grpSpPr>
      <p:sp>
        <p:nvSpPr>
          <p:cNvPr id="67" name="Google Shape;67;p18"/>
          <p:cNvSpPr txBox="1">
            <a:spLocks noGrp="1"/>
          </p:cNvSpPr>
          <p:nvPr>
            <p:ph type="title"/>
          </p:nvPr>
        </p:nvSpPr>
        <p:spPr>
          <a:xfrm>
            <a:off x="457200" y="205978"/>
            <a:ext cx="8229600" cy="857250"/>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68" name="Google Shape;68;p18"/>
          <p:cNvSpPr txBox="1">
            <a:spLocks noGrp="1"/>
          </p:cNvSpPr>
          <p:nvPr>
            <p:ph type="body" idx="1"/>
          </p:nvPr>
        </p:nvSpPr>
        <p:spPr>
          <a:xfrm>
            <a:off x="457200" y="1151335"/>
            <a:ext cx="4040188" cy="479822"/>
          </a:xfrm>
          <a:prstGeom prst="rect">
            <a:avLst/>
          </a:prstGeom>
          <a:noFill/>
          <a:ln>
            <a:noFill/>
          </a:ln>
        </p:spPr>
        <p:txBody>
          <a:bodyPr spcFirstLastPara="1" wrap="square" lIns="79125" tIns="39550" rIns="79125" bIns="39550" anchor="b" anchorCtr="0">
            <a:noAutofit/>
          </a:bodyPr>
          <a:lstStyle>
            <a:lvl1pPr marL="457200" marR="0" lvl="0" indent="-228600" algn="l" rtl="0">
              <a:spcBef>
                <a:spcPts val="400"/>
              </a:spcBef>
              <a:spcAft>
                <a:spcPts val="0"/>
              </a:spcAft>
              <a:buClr>
                <a:schemeClr val="dk1"/>
              </a:buClr>
              <a:buSzPts val="2100"/>
              <a:buFont typeface="Times New Roman"/>
              <a:buNone/>
              <a:defRPr sz="21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00"/>
              </a:spcBef>
              <a:spcAft>
                <a:spcPts val="0"/>
              </a:spcAft>
              <a:buClr>
                <a:schemeClr val="dk1"/>
              </a:buClr>
              <a:buSzPts val="1700"/>
              <a:buFont typeface="Times New Roman"/>
              <a:buNone/>
              <a:defRPr sz="17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0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9pPr>
          </a:lstStyle>
          <a:p>
            <a:endParaRPr/>
          </a:p>
        </p:txBody>
      </p:sp>
      <p:sp>
        <p:nvSpPr>
          <p:cNvPr id="69" name="Google Shape;69;p18"/>
          <p:cNvSpPr txBox="1">
            <a:spLocks noGrp="1"/>
          </p:cNvSpPr>
          <p:nvPr>
            <p:ph type="body" idx="2"/>
          </p:nvPr>
        </p:nvSpPr>
        <p:spPr>
          <a:xfrm>
            <a:off x="457200" y="1631156"/>
            <a:ext cx="4040188" cy="2963466"/>
          </a:xfrm>
          <a:prstGeom prst="rect">
            <a:avLst/>
          </a:prstGeom>
          <a:noFill/>
          <a:ln>
            <a:noFill/>
          </a:ln>
        </p:spPr>
        <p:txBody>
          <a:bodyPr spcFirstLastPara="1" wrap="square" lIns="79125" tIns="39550" rIns="79125" bIns="39550" anchor="t" anchorCtr="0">
            <a:noAutofit/>
          </a:bodyPr>
          <a:lstStyle>
            <a:lvl1pPr marL="457200" marR="0" lvl="0"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1pPr>
            <a:lvl2pPr marL="914400" marR="0" lvl="1"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2pPr>
            <a:lvl3pPr marL="1371600" marR="0" lvl="2"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3pPr>
            <a:lvl4pPr marL="1828800" marR="0" lvl="3"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4pPr>
            <a:lvl5pPr marL="2286000" marR="0" lvl="4"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5pPr>
            <a:lvl6pPr marL="2743200" marR="0" lvl="5"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6pPr>
            <a:lvl7pPr marL="3200400" marR="0" lvl="6"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7pPr>
            <a:lvl8pPr marL="3657600" marR="0" lvl="7"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8pPr>
            <a:lvl9pPr marL="4114800" marR="0" lvl="8"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9pPr>
          </a:lstStyle>
          <a:p>
            <a:endParaRPr/>
          </a:p>
        </p:txBody>
      </p:sp>
      <p:sp>
        <p:nvSpPr>
          <p:cNvPr id="70" name="Google Shape;70;p18"/>
          <p:cNvSpPr txBox="1">
            <a:spLocks noGrp="1"/>
          </p:cNvSpPr>
          <p:nvPr>
            <p:ph type="body" idx="3"/>
          </p:nvPr>
        </p:nvSpPr>
        <p:spPr>
          <a:xfrm>
            <a:off x="4645026" y="1151335"/>
            <a:ext cx="4041775" cy="479822"/>
          </a:xfrm>
          <a:prstGeom prst="rect">
            <a:avLst/>
          </a:prstGeom>
          <a:noFill/>
          <a:ln>
            <a:noFill/>
          </a:ln>
        </p:spPr>
        <p:txBody>
          <a:bodyPr spcFirstLastPara="1" wrap="square" lIns="79125" tIns="39550" rIns="79125" bIns="39550" anchor="b" anchorCtr="0">
            <a:noAutofit/>
          </a:bodyPr>
          <a:lstStyle>
            <a:lvl1pPr marL="457200" marR="0" lvl="0" indent="-228600" algn="l" rtl="0">
              <a:spcBef>
                <a:spcPts val="400"/>
              </a:spcBef>
              <a:spcAft>
                <a:spcPts val="0"/>
              </a:spcAft>
              <a:buClr>
                <a:schemeClr val="dk1"/>
              </a:buClr>
              <a:buSzPts val="2100"/>
              <a:buFont typeface="Times New Roman"/>
              <a:buNone/>
              <a:defRPr sz="21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00"/>
              </a:spcBef>
              <a:spcAft>
                <a:spcPts val="0"/>
              </a:spcAft>
              <a:buClr>
                <a:schemeClr val="dk1"/>
              </a:buClr>
              <a:buSzPts val="1700"/>
              <a:buFont typeface="Times New Roman"/>
              <a:buNone/>
              <a:defRPr sz="17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00"/>
              </a:spcBef>
              <a:spcAft>
                <a:spcPts val="0"/>
              </a:spcAft>
              <a:buClr>
                <a:schemeClr val="dk1"/>
              </a:buClr>
              <a:buSzPts val="1600"/>
              <a:buFont typeface="Times New Roman"/>
              <a:buNone/>
              <a:defRPr sz="16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00"/>
              </a:spcBef>
              <a:spcAft>
                <a:spcPts val="0"/>
              </a:spcAft>
              <a:buClr>
                <a:schemeClr val="dk1"/>
              </a:buClr>
              <a:buSzPts val="1400"/>
              <a:buFont typeface="Times New Roman"/>
              <a:buNone/>
              <a:defRPr sz="1400" b="1" i="0" u="none" strike="noStrike" cap="none">
                <a:solidFill>
                  <a:schemeClr val="dk1"/>
                </a:solidFill>
                <a:latin typeface="Times New Roman"/>
                <a:ea typeface="Times New Roman"/>
                <a:cs typeface="Times New Roman"/>
                <a:sym typeface="Times New Roman"/>
              </a:defRPr>
            </a:lvl9pPr>
          </a:lstStyle>
          <a:p>
            <a:endParaRPr/>
          </a:p>
        </p:txBody>
      </p:sp>
      <p:sp>
        <p:nvSpPr>
          <p:cNvPr id="71" name="Google Shape;71;p18"/>
          <p:cNvSpPr txBox="1">
            <a:spLocks noGrp="1"/>
          </p:cNvSpPr>
          <p:nvPr>
            <p:ph type="body" idx="4"/>
          </p:nvPr>
        </p:nvSpPr>
        <p:spPr>
          <a:xfrm>
            <a:off x="4645026" y="1631156"/>
            <a:ext cx="4041775" cy="2963466"/>
          </a:xfrm>
          <a:prstGeom prst="rect">
            <a:avLst/>
          </a:prstGeom>
          <a:noFill/>
          <a:ln>
            <a:noFill/>
          </a:ln>
        </p:spPr>
        <p:txBody>
          <a:bodyPr spcFirstLastPara="1" wrap="square" lIns="79125" tIns="39550" rIns="79125" bIns="39550" anchor="t" anchorCtr="0">
            <a:noAutofit/>
          </a:bodyPr>
          <a:lstStyle>
            <a:lvl1pPr marL="457200" marR="0" lvl="0"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1pPr>
            <a:lvl2pPr marL="914400" marR="0" lvl="1"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2pPr>
            <a:lvl3pPr marL="1371600" marR="0" lvl="2" indent="-330200" algn="l" rtl="0">
              <a:spcBef>
                <a:spcPts val="30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3pPr>
            <a:lvl4pPr marL="1828800" marR="0" lvl="3"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4pPr>
            <a:lvl5pPr marL="2286000" marR="0" lvl="4"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5pPr>
            <a:lvl6pPr marL="2743200" marR="0" lvl="5"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6pPr>
            <a:lvl7pPr marL="3200400" marR="0" lvl="6"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7pPr>
            <a:lvl8pPr marL="3657600" marR="0" lvl="7"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8pPr>
            <a:lvl9pPr marL="4114800" marR="0" lvl="8" indent="-317500" algn="l" rtl="0">
              <a:spcBef>
                <a:spcPts val="300"/>
              </a:spcBef>
              <a:spcAft>
                <a:spcPts val="0"/>
              </a:spcAft>
              <a:buClr>
                <a:schemeClr val="dk1"/>
              </a:buClr>
              <a:buSzPts val="1400"/>
              <a:buFont typeface="Times New Roman"/>
              <a:buChar char="»"/>
              <a:defRPr sz="14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72"/>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73"/>
        <p:cNvGrpSpPr/>
        <p:nvPr/>
      </p:nvGrpSpPr>
      <p:grpSpPr>
        <a:xfrm>
          <a:off x="0" y="0"/>
          <a:ext cx="0" cy="0"/>
          <a:chOff x="0" y="0"/>
          <a:chExt cx="0" cy="0"/>
        </a:xfrm>
      </p:grpSpPr>
      <p:sp>
        <p:nvSpPr>
          <p:cNvPr id="74" name="Google Shape;74;p20"/>
          <p:cNvSpPr txBox="1">
            <a:spLocks noGrp="1"/>
          </p:cNvSpPr>
          <p:nvPr>
            <p:ph type="title"/>
          </p:nvPr>
        </p:nvSpPr>
        <p:spPr>
          <a:xfrm>
            <a:off x="457200" y="204788"/>
            <a:ext cx="3008313" cy="871538"/>
          </a:xfrm>
          <a:prstGeom prst="rect">
            <a:avLst/>
          </a:prstGeom>
          <a:noFill/>
          <a:ln>
            <a:noFill/>
          </a:ln>
        </p:spPr>
        <p:txBody>
          <a:bodyPr spcFirstLastPara="1" wrap="square" lIns="79125" tIns="39550" rIns="79125" bIns="39550" anchor="b" anchorCtr="0">
            <a:noAutofit/>
          </a:bodyPr>
          <a:lstStyle>
            <a:lvl1pPr lvl="0" algn="l">
              <a:spcBef>
                <a:spcPts val="0"/>
              </a:spcBef>
              <a:spcAft>
                <a:spcPts val="0"/>
              </a:spcAft>
              <a:buSzPts val="1200"/>
              <a:buNone/>
              <a:defRPr sz="1700" b="1"/>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75" name="Google Shape;75;p20"/>
          <p:cNvSpPr txBox="1">
            <a:spLocks noGrp="1"/>
          </p:cNvSpPr>
          <p:nvPr>
            <p:ph type="body" idx="1"/>
          </p:nvPr>
        </p:nvSpPr>
        <p:spPr>
          <a:xfrm>
            <a:off x="3575050" y="204788"/>
            <a:ext cx="5111750" cy="4389835"/>
          </a:xfrm>
          <a:prstGeom prst="rect">
            <a:avLst/>
          </a:prstGeom>
          <a:noFill/>
          <a:ln>
            <a:noFill/>
          </a:ln>
        </p:spPr>
        <p:txBody>
          <a:bodyPr spcFirstLastPara="1" wrap="square" lIns="79125" tIns="39550" rIns="79125" bIns="39550" anchor="t" anchorCtr="0">
            <a:noAutofit/>
          </a:bodyPr>
          <a:lstStyle>
            <a:lvl1pPr marL="457200" marR="0" lvl="0" indent="-406400" algn="l" rtl="0">
              <a:spcBef>
                <a:spcPts val="60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50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3pPr>
            <a:lvl4pPr marL="1828800" marR="0" lvl="3"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4pPr>
            <a:lvl5pPr marL="2286000" marR="0" lvl="4"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5pPr>
            <a:lvl6pPr marL="2743200" marR="0" lvl="5"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6pPr>
            <a:lvl7pPr marL="3200400" marR="0" lvl="6"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7pPr>
            <a:lvl8pPr marL="3657600" marR="0" lvl="7"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8pPr>
            <a:lvl9pPr marL="4114800" marR="0" lvl="8"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9pPr>
          </a:lstStyle>
          <a:p>
            <a:endParaRPr/>
          </a:p>
        </p:txBody>
      </p:sp>
      <p:sp>
        <p:nvSpPr>
          <p:cNvPr id="76" name="Google Shape;76;p20"/>
          <p:cNvSpPr txBox="1">
            <a:spLocks noGrp="1"/>
          </p:cNvSpPr>
          <p:nvPr>
            <p:ph type="body" idx="2"/>
          </p:nvPr>
        </p:nvSpPr>
        <p:spPr>
          <a:xfrm>
            <a:off x="457200" y="1076326"/>
            <a:ext cx="3008313" cy="3518297"/>
          </a:xfrm>
          <a:prstGeom prst="rect">
            <a:avLst/>
          </a:prstGeom>
          <a:noFill/>
          <a:ln>
            <a:noFill/>
          </a:ln>
        </p:spPr>
        <p:txBody>
          <a:bodyPr spcFirstLastPara="1" wrap="square" lIns="79125" tIns="39550" rIns="79125" bIns="39550" anchor="t" anchorCtr="0">
            <a:noAutofit/>
          </a:bodyPr>
          <a:lstStyle>
            <a:lvl1pPr marL="457200" marR="0" lvl="0"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00"/>
              </a:spcBef>
              <a:spcAft>
                <a:spcPts val="0"/>
              </a:spcAft>
              <a:buClr>
                <a:schemeClr val="dk1"/>
              </a:buClr>
              <a:buSzPts val="1000"/>
              <a:buFont typeface="Times New Roman"/>
              <a:buNone/>
              <a:defRPr sz="10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77"/>
        <p:cNvGrpSpPr/>
        <p:nvPr/>
      </p:nvGrpSpPr>
      <p:grpSpPr>
        <a:xfrm>
          <a:off x="0" y="0"/>
          <a:ext cx="0" cy="0"/>
          <a:chOff x="0" y="0"/>
          <a:chExt cx="0" cy="0"/>
        </a:xfrm>
      </p:grpSpPr>
      <p:sp>
        <p:nvSpPr>
          <p:cNvPr id="78" name="Google Shape;78;p21"/>
          <p:cNvSpPr txBox="1">
            <a:spLocks noGrp="1"/>
          </p:cNvSpPr>
          <p:nvPr>
            <p:ph type="title"/>
          </p:nvPr>
        </p:nvSpPr>
        <p:spPr>
          <a:xfrm>
            <a:off x="1792288" y="3600450"/>
            <a:ext cx="5486400" cy="425054"/>
          </a:xfrm>
          <a:prstGeom prst="rect">
            <a:avLst/>
          </a:prstGeom>
          <a:noFill/>
          <a:ln>
            <a:noFill/>
          </a:ln>
        </p:spPr>
        <p:txBody>
          <a:bodyPr spcFirstLastPara="1" wrap="square" lIns="79125" tIns="39550" rIns="79125" bIns="39550" anchor="b" anchorCtr="0">
            <a:noAutofit/>
          </a:bodyPr>
          <a:lstStyle>
            <a:lvl1pPr lvl="0" algn="l">
              <a:spcBef>
                <a:spcPts val="0"/>
              </a:spcBef>
              <a:spcAft>
                <a:spcPts val="0"/>
              </a:spcAft>
              <a:buSzPts val="1200"/>
              <a:buNone/>
              <a:defRPr sz="1700" b="1"/>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79" name="Google Shape;79;p21"/>
          <p:cNvSpPr>
            <a:spLocks noGrp="1"/>
          </p:cNvSpPr>
          <p:nvPr>
            <p:ph type="pic" idx="2"/>
          </p:nvPr>
        </p:nvSpPr>
        <p:spPr>
          <a:xfrm>
            <a:off x="1792288" y="459581"/>
            <a:ext cx="5486400" cy="3086100"/>
          </a:xfrm>
          <a:prstGeom prst="rect">
            <a:avLst/>
          </a:prstGeom>
          <a:noFill/>
          <a:ln>
            <a:noFill/>
          </a:ln>
        </p:spPr>
      </p:sp>
      <p:sp>
        <p:nvSpPr>
          <p:cNvPr id="80" name="Google Shape;80;p21"/>
          <p:cNvSpPr txBox="1">
            <a:spLocks noGrp="1"/>
          </p:cNvSpPr>
          <p:nvPr>
            <p:ph type="body" idx="1"/>
          </p:nvPr>
        </p:nvSpPr>
        <p:spPr>
          <a:xfrm>
            <a:off x="1792288" y="4025503"/>
            <a:ext cx="5486400" cy="603647"/>
          </a:xfrm>
          <a:prstGeom prst="rect">
            <a:avLst/>
          </a:prstGeom>
          <a:noFill/>
          <a:ln>
            <a:noFill/>
          </a:ln>
        </p:spPr>
        <p:txBody>
          <a:bodyPr spcFirstLastPara="1" wrap="square" lIns="79125" tIns="39550" rIns="79125" bIns="39550" anchor="t" anchorCtr="0">
            <a:noAutofit/>
          </a:bodyPr>
          <a:lstStyle>
            <a:lvl1pPr marL="457200" marR="0" lvl="0" indent="-228600" algn="l" rtl="0">
              <a:spcBef>
                <a:spcPts val="200"/>
              </a:spcBef>
              <a:spcAft>
                <a:spcPts val="0"/>
              </a:spcAft>
              <a:buClr>
                <a:schemeClr val="dk1"/>
              </a:buClr>
              <a:buSzPts val="1200"/>
              <a:buFont typeface="Times New Roman"/>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00"/>
              </a:spcBef>
              <a:spcAft>
                <a:spcPts val="0"/>
              </a:spcAft>
              <a:buClr>
                <a:schemeClr val="dk1"/>
              </a:buClr>
              <a:buSzPts val="1000"/>
              <a:buFont typeface="Times New Roman"/>
              <a:buNone/>
              <a:defRPr sz="10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900"/>
              <a:buFont typeface="Times New Roman"/>
              <a:buNone/>
              <a:defRPr sz="9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00"/>
              </a:spcBef>
              <a:spcAft>
                <a:spcPts val="0"/>
              </a:spcAft>
              <a:buClr>
                <a:schemeClr val="dk1"/>
              </a:buClr>
              <a:buSzPts val="800"/>
              <a:buFont typeface="Times New Roman"/>
              <a:buNone/>
              <a:defRPr sz="8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81"/>
        <p:cNvGrpSpPr/>
        <p:nvPr/>
      </p:nvGrpSpPr>
      <p:grpSpPr>
        <a:xfrm>
          <a:off x="0" y="0"/>
          <a:ext cx="0" cy="0"/>
          <a:chOff x="0" y="0"/>
          <a:chExt cx="0" cy="0"/>
        </a:xfrm>
      </p:grpSpPr>
      <p:sp>
        <p:nvSpPr>
          <p:cNvPr id="82" name="Google Shape;82;p22"/>
          <p:cNvSpPr txBox="1">
            <a:spLocks noGrp="1"/>
          </p:cNvSpPr>
          <p:nvPr>
            <p:ph type="title"/>
          </p:nvPr>
        </p:nvSpPr>
        <p:spPr>
          <a:xfrm>
            <a:off x="0" y="0"/>
            <a:ext cx="8294260" cy="681540"/>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83" name="Google Shape;83;p22"/>
          <p:cNvSpPr txBox="1">
            <a:spLocks noGrp="1"/>
          </p:cNvSpPr>
          <p:nvPr>
            <p:ph type="body" idx="1"/>
          </p:nvPr>
        </p:nvSpPr>
        <p:spPr>
          <a:xfrm rot="5400000">
            <a:off x="2874764" y="-1217413"/>
            <a:ext cx="3394472" cy="8229600"/>
          </a:xfrm>
          <a:prstGeom prst="rect">
            <a:avLst/>
          </a:prstGeom>
          <a:noFill/>
          <a:ln>
            <a:noFill/>
          </a:ln>
        </p:spPr>
        <p:txBody>
          <a:bodyPr spcFirstLastPara="1" wrap="square" lIns="79125" tIns="39550" rIns="79125" bIns="39550" anchor="t" anchorCtr="0">
            <a:noAutofit/>
          </a:bodyPr>
          <a:lstStyle>
            <a:lvl1pPr marL="457200" marR="0" lvl="0" indent="-406400" algn="l" rtl="0">
              <a:spcBef>
                <a:spcPts val="60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50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3pPr>
            <a:lvl4pPr marL="1828800" marR="0" lvl="3"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4pPr>
            <a:lvl5pPr marL="2286000" marR="0" lvl="4"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5pPr>
            <a:lvl6pPr marL="2743200" marR="0" lvl="5"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6pPr>
            <a:lvl7pPr marL="3200400" marR="0" lvl="6"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7pPr>
            <a:lvl8pPr marL="3657600" marR="0" lvl="7"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8pPr>
            <a:lvl9pPr marL="4114800" marR="0" lvl="8"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縦書きタイトルと縦書きテキスト" type="vertTitleAndTx">
  <p:cSld name="VERTICAL_TITLE_AND_VERTICAL_TEXT">
    <p:spTree>
      <p:nvGrpSpPr>
        <p:cNvPr id="1" name="Shape 84"/>
        <p:cNvGrpSpPr/>
        <p:nvPr/>
      </p:nvGrpSpPr>
      <p:grpSpPr>
        <a:xfrm>
          <a:off x="0" y="0"/>
          <a:ext cx="0" cy="0"/>
          <a:chOff x="0" y="0"/>
          <a:chExt cx="0" cy="0"/>
        </a:xfrm>
      </p:grpSpPr>
      <p:sp>
        <p:nvSpPr>
          <p:cNvPr id="85" name="Google Shape;85;p23"/>
          <p:cNvSpPr txBox="1">
            <a:spLocks noGrp="1"/>
          </p:cNvSpPr>
          <p:nvPr>
            <p:ph type="title"/>
          </p:nvPr>
        </p:nvSpPr>
        <p:spPr>
          <a:xfrm rot="5400000">
            <a:off x="5332214" y="1240037"/>
            <a:ext cx="4537472" cy="2171700"/>
          </a:xfrm>
          <a:prstGeom prst="rect">
            <a:avLst/>
          </a:prstGeom>
          <a:noFill/>
          <a:ln>
            <a:noFill/>
          </a:ln>
        </p:spPr>
        <p:txBody>
          <a:bodyPr spcFirstLastPara="1" wrap="square" lIns="79125" tIns="39550" rIns="79125" bIns="39550" anchor="ctr" anchorCtr="0">
            <a:noAutofit/>
          </a:bodyPr>
          <a:lstStyle>
            <a:lvl1pPr lvl="0" algn="l">
              <a:spcBef>
                <a:spcPts val="0"/>
              </a:spcBef>
              <a:spcAft>
                <a:spcPts val="0"/>
              </a:spcAft>
              <a:buSzPts val="1200"/>
              <a:buNone/>
              <a:defRPr/>
            </a:lvl1pPr>
            <a:lvl2pPr lvl="1" algn="l">
              <a:spcBef>
                <a:spcPts val="0"/>
              </a:spcBef>
              <a:spcAft>
                <a:spcPts val="0"/>
              </a:spcAft>
              <a:buSzPts val="1200"/>
              <a:buNone/>
              <a:defRPr/>
            </a:lvl2pPr>
            <a:lvl3pPr lvl="2" algn="l">
              <a:spcBef>
                <a:spcPts val="0"/>
              </a:spcBef>
              <a:spcAft>
                <a:spcPts val="0"/>
              </a:spcAft>
              <a:buSzPts val="1200"/>
              <a:buNone/>
              <a:defRPr/>
            </a:lvl3pPr>
            <a:lvl4pPr lvl="3" algn="l">
              <a:spcBef>
                <a:spcPts val="0"/>
              </a:spcBef>
              <a:spcAft>
                <a:spcPts val="0"/>
              </a:spcAft>
              <a:buSzPts val="1200"/>
              <a:buNone/>
              <a:defRPr/>
            </a:lvl4pPr>
            <a:lvl5pPr lvl="4" algn="l">
              <a:spcBef>
                <a:spcPts val="0"/>
              </a:spcBef>
              <a:spcAft>
                <a:spcPts val="0"/>
              </a:spcAft>
              <a:buSzPts val="1200"/>
              <a:buNone/>
              <a:defRPr/>
            </a:lvl5pPr>
            <a:lvl6pPr lvl="5" algn="l">
              <a:spcBef>
                <a:spcPts val="0"/>
              </a:spcBef>
              <a:spcAft>
                <a:spcPts val="0"/>
              </a:spcAft>
              <a:buSzPts val="1200"/>
              <a:buNone/>
              <a:defRPr/>
            </a:lvl6pPr>
            <a:lvl7pPr lvl="6" algn="l">
              <a:spcBef>
                <a:spcPts val="0"/>
              </a:spcBef>
              <a:spcAft>
                <a:spcPts val="0"/>
              </a:spcAft>
              <a:buSzPts val="1200"/>
              <a:buNone/>
              <a:defRPr/>
            </a:lvl7pPr>
            <a:lvl8pPr lvl="7" algn="l">
              <a:spcBef>
                <a:spcPts val="0"/>
              </a:spcBef>
              <a:spcAft>
                <a:spcPts val="0"/>
              </a:spcAft>
              <a:buSzPts val="1200"/>
              <a:buNone/>
              <a:defRPr/>
            </a:lvl8pPr>
            <a:lvl9pPr lvl="8" algn="l">
              <a:spcBef>
                <a:spcPts val="0"/>
              </a:spcBef>
              <a:spcAft>
                <a:spcPts val="0"/>
              </a:spcAft>
              <a:buSzPts val="1200"/>
              <a:buNone/>
              <a:defRPr/>
            </a:lvl9pPr>
          </a:lstStyle>
          <a:p>
            <a:endParaRPr/>
          </a:p>
        </p:txBody>
      </p:sp>
      <p:sp>
        <p:nvSpPr>
          <p:cNvPr id="86" name="Google Shape;86;p23"/>
          <p:cNvSpPr txBox="1">
            <a:spLocks noGrp="1"/>
          </p:cNvSpPr>
          <p:nvPr>
            <p:ph type="body" idx="1"/>
          </p:nvPr>
        </p:nvSpPr>
        <p:spPr>
          <a:xfrm rot="5400000">
            <a:off x="912614" y="-855463"/>
            <a:ext cx="4537472" cy="6362700"/>
          </a:xfrm>
          <a:prstGeom prst="rect">
            <a:avLst/>
          </a:prstGeom>
          <a:noFill/>
          <a:ln>
            <a:noFill/>
          </a:ln>
        </p:spPr>
        <p:txBody>
          <a:bodyPr spcFirstLastPara="1" wrap="square" lIns="79125" tIns="39550" rIns="79125" bIns="39550" anchor="t" anchorCtr="0">
            <a:noAutofit/>
          </a:bodyPr>
          <a:lstStyle>
            <a:lvl1pPr marL="457200" marR="0" lvl="0" indent="-406400" algn="l" rtl="0">
              <a:spcBef>
                <a:spcPts val="60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50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61950" algn="l" rtl="0">
              <a:spcBef>
                <a:spcPts val="400"/>
              </a:spcBef>
              <a:spcAft>
                <a:spcPts val="0"/>
              </a:spcAft>
              <a:buClr>
                <a:schemeClr val="dk1"/>
              </a:buClr>
              <a:buSzPts val="2100"/>
              <a:buFont typeface="Times New Roman"/>
              <a:buChar char="•"/>
              <a:defRPr sz="2100" b="0" i="0" u="none" strike="noStrike" cap="none">
                <a:solidFill>
                  <a:schemeClr val="dk1"/>
                </a:solidFill>
                <a:latin typeface="Times New Roman"/>
                <a:ea typeface="Times New Roman"/>
                <a:cs typeface="Times New Roman"/>
                <a:sym typeface="Times New Roman"/>
              </a:defRPr>
            </a:lvl3pPr>
            <a:lvl4pPr marL="1828800" marR="0" lvl="3"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4pPr>
            <a:lvl5pPr marL="2286000" marR="0" lvl="4"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5pPr>
            <a:lvl6pPr marL="2743200" marR="0" lvl="5"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6pPr>
            <a:lvl7pPr marL="3200400" marR="0" lvl="6"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7pPr>
            <a:lvl8pPr marL="3657600" marR="0" lvl="7"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8pPr>
            <a:lvl9pPr marL="4114800" marR="0" lvl="8" indent="-336550" algn="l" rtl="0">
              <a:spcBef>
                <a:spcPts val="300"/>
              </a:spcBef>
              <a:spcAft>
                <a:spcPts val="0"/>
              </a:spcAft>
              <a:buClr>
                <a:schemeClr val="dk1"/>
              </a:buClr>
              <a:buSzPts val="1700"/>
              <a:buFont typeface="Times New Roman"/>
              <a:buChar char="»"/>
              <a:defRPr sz="1700" b="0" i="0" u="none" strike="noStrike" cap="none">
                <a:solidFill>
                  <a:schemeClr val="dk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0" y="0"/>
            <a:ext cx="8294260" cy="681540"/>
          </a:xfrm>
          <a:prstGeom prst="rect">
            <a:avLst/>
          </a:prstGeom>
          <a:noFill/>
          <a:ln>
            <a:noFill/>
          </a:ln>
        </p:spPr>
        <p:txBody>
          <a:bodyPr spcFirstLastPara="1" wrap="square" lIns="79125" tIns="39550" rIns="79125" bIns="39550" anchor="ctr" anchorCtr="0">
            <a:noAutofit/>
          </a:bodyPr>
          <a:lstStyle>
            <a:lvl1pPr marR="0" lvl="0" algn="l" rtl="0">
              <a:spcBef>
                <a:spcPts val="0"/>
              </a:spcBef>
              <a:spcAft>
                <a:spcPts val="0"/>
              </a:spcAft>
              <a:buSzPts val="1200"/>
              <a:buNone/>
              <a:defRPr sz="3100" b="0" i="0" u="none" strike="noStrike" cap="none">
                <a:solidFill>
                  <a:schemeClr val="lt1"/>
                </a:solidFill>
                <a:latin typeface="Arial"/>
                <a:ea typeface="Arial"/>
                <a:cs typeface="Arial"/>
                <a:sym typeface="Arial"/>
              </a:defRPr>
            </a:lvl1pPr>
            <a:lvl2pPr marR="0" lvl="1" algn="l" rtl="0">
              <a:spcBef>
                <a:spcPts val="0"/>
              </a:spcBef>
              <a:spcAft>
                <a:spcPts val="0"/>
              </a:spcAft>
              <a:buSzPts val="1200"/>
              <a:buNone/>
              <a:defRPr sz="2100" b="0" i="0" u="none" strike="noStrike" cap="none">
                <a:solidFill>
                  <a:schemeClr val="lt1"/>
                </a:solidFill>
                <a:latin typeface="Arial"/>
                <a:ea typeface="Arial"/>
                <a:cs typeface="Arial"/>
                <a:sym typeface="Arial"/>
              </a:defRPr>
            </a:lvl2pPr>
            <a:lvl3pPr marR="0" lvl="2" algn="l" rtl="0">
              <a:spcBef>
                <a:spcPts val="0"/>
              </a:spcBef>
              <a:spcAft>
                <a:spcPts val="0"/>
              </a:spcAft>
              <a:buSzPts val="1200"/>
              <a:buNone/>
              <a:defRPr sz="2100" b="0" i="0" u="none" strike="noStrike" cap="none">
                <a:solidFill>
                  <a:schemeClr val="lt1"/>
                </a:solidFill>
                <a:latin typeface="Arial"/>
                <a:ea typeface="Arial"/>
                <a:cs typeface="Arial"/>
                <a:sym typeface="Arial"/>
              </a:defRPr>
            </a:lvl3pPr>
            <a:lvl4pPr marR="0" lvl="3" algn="l" rtl="0">
              <a:spcBef>
                <a:spcPts val="0"/>
              </a:spcBef>
              <a:spcAft>
                <a:spcPts val="0"/>
              </a:spcAft>
              <a:buSzPts val="1200"/>
              <a:buNone/>
              <a:defRPr sz="2100" b="0" i="0" u="none" strike="noStrike" cap="none">
                <a:solidFill>
                  <a:schemeClr val="lt1"/>
                </a:solidFill>
                <a:latin typeface="Arial"/>
                <a:ea typeface="Arial"/>
                <a:cs typeface="Arial"/>
                <a:sym typeface="Arial"/>
              </a:defRPr>
            </a:lvl4pPr>
            <a:lvl5pPr marR="0" lvl="4" algn="l" rtl="0">
              <a:spcBef>
                <a:spcPts val="0"/>
              </a:spcBef>
              <a:spcAft>
                <a:spcPts val="0"/>
              </a:spcAft>
              <a:buSzPts val="1200"/>
              <a:buNone/>
              <a:defRPr sz="2100" b="0" i="0" u="none" strike="noStrike" cap="none">
                <a:solidFill>
                  <a:schemeClr val="lt1"/>
                </a:solidFill>
                <a:latin typeface="Arial"/>
                <a:ea typeface="Arial"/>
                <a:cs typeface="Arial"/>
                <a:sym typeface="Arial"/>
              </a:defRPr>
            </a:lvl5pPr>
            <a:lvl6pPr marR="0" lvl="5" algn="l" rtl="0">
              <a:spcBef>
                <a:spcPts val="0"/>
              </a:spcBef>
              <a:spcAft>
                <a:spcPts val="0"/>
              </a:spcAft>
              <a:buSzPts val="1200"/>
              <a:buNone/>
              <a:defRPr sz="2100" b="0" i="0" u="none" strike="noStrike" cap="none">
                <a:solidFill>
                  <a:schemeClr val="lt1"/>
                </a:solidFill>
                <a:latin typeface="Arial"/>
                <a:ea typeface="Arial"/>
                <a:cs typeface="Arial"/>
                <a:sym typeface="Arial"/>
              </a:defRPr>
            </a:lvl6pPr>
            <a:lvl7pPr marR="0" lvl="6" algn="l" rtl="0">
              <a:spcBef>
                <a:spcPts val="0"/>
              </a:spcBef>
              <a:spcAft>
                <a:spcPts val="0"/>
              </a:spcAft>
              <a:buSzPts val="1200"/>
              <a:buNone/>
              <a:defRPr sz="2100" b="0" i="0" u="none" strike="noStrike" cap="none">
                <a:solidFill>
                  <a:schemeClr val="lt1"/>
                </a:solidFill>
                <a:latin typeface="Arial"/>
                <a:ea typeface="Arial"/>
                <a:cs typeface="Arial"/>
                <a:sym typeface="Arial"/>
              </a:defRPr>
            </a:lvl7pPr>
            <a:lvl8pPr marR="0" lvl="7" algn="l" rtl="0">
              <a:spcBef>
                <a:spcPts val="0"/>
              </a:spcBef>
              <a:spcAft>
                <a:spcPts val="0"/>
              </a:spcAft>
              <a:buSzPts val="1200"/>
              <a:buNone/>
              <a:defRPr sz="2100" b="0" i="0" u="none" strike="noStrike" cap="none">
                <a:solidFill>
                  <a:schemeClr val="lt1"/>
                </a:solidFill>
                <a:latin typeface="Arial"/>
                <a:ea typeface="Arial"/>
                <a:cs typeface="Arial"/>
                <a:sym typeface="Arial"/>
              </a:defRPr>
            </a:lvl8pPr>
            <a:lvl9pPr marR="0" lvl="8" algn="l" rtl="0">
              <a:spcBef>
                <a:spcPts val="0"/>
              </a:spcBef>
              <a:spcAft>
                <a:spcPts val="0"/>
              </a:spcAft>
              <a:buSzPts val="1200"/>
              <a:buNone/>
              <a:defRPr sz="21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9_1CAC4532.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0C_23885C31.xm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24"/>
          <p:cNvPicPr preferRelativeResize="0"/>
          <p:nvPr/>
        </p:nvPicPr>
        <p:blipFill rotWithShape="1">
          <a:blip r:embed="rId3">
            <a:alphaModFix/>
          </a:blip>
          <a:srcRect/>
          <a:stretch/>
        </p:blipFill>
        <p:spPr>
          <a:xfrm>
            <a:off x="2700563" y="1083750"/>
            <a:ext cx="3480474" cy="887025"/>
          </a:xfrm>
          <a:prstGeom prst="rect">
            <a:avLst/>
          </a:prstGeom>
          <a:noFill/>
          <a:ln>
            <a:noFill/>
          </a:ln>
        </p:spPr>
      </p:pic>
      <p:sp>
        <p:nvSpPr>
          <p:cNvPr id="93" name="Google Shape;93;p24"/>
          <p:cNvSpPr txBox="1">
            <a:spLocks noGrp="1"/>
          </p:cNvSpPr>
          <p:nvPr>
            <p:ph type="title"/>
          </p:nvPr>
        </p:nvSpPr>
        <p:spPr>
          <a:xfrm>
            <a:off x="251520" y="681540"/>
            <a:ext cx="8146966" cy="68154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 dirty="0"/>
              <a:t>　</a:t>
            </a:r>
            <a:endParaRPr dirty="0"/>
          </a:p>
        </p:txBody>
      </p:sp>
      <p:sp>
        <p:nvSpPr>
          <p:cNvPr id="94" name="Google Shape;94;p24"/>
          <p:cNvSpPr txBox="1"/>
          <p:nvPr/>
        </p:nvSpPr>
        <p:spPr>
          <a:xfrm>
            <a:off x="0" y="1678922"/>
            <a:ext cx="9144000" cy="2700300"/>
          </a:xfrm>
          <a:prstGeom prst="rect">
            <a:avLst/>
          </a:prstGeom>
          <a:noFill/>
          <a:ln>
            <a:noFill/>
          </a:ln>
        </p:spPr>
        <p:txBody>
          <a:bodyPr spcFirstLastPara="1" wrap="square" lIns="79125" tIns="39550" rIns="79125" bIns="39550" anchor="ctr" anchorCtr="0">
            <a:noAutofit/>
          </a:bodyPr>
          <a:lstStyle/>
          <a:p>
            <a:pPr marL="0" marR="0" lvl="0" indent="0" algn="ctr" rtl="0">
              <a:spcBef>
                <a:spcPts val="0"/>
              </a:spcBef>
              <a:spcAft>
                <a:spcPts val="0"/>
              </a:spcAft>
              <a:buNone/>
            </a:pPr>
            <a:r>
              <a:rPr lang="ja" sz="4200" b="1">
                <a:solidFill>
                  <a:schemeClr val="dk1"/>
                </a:solidFill>
              </a:rPr>
              <a:t>『●●●●●』</a:t>
            </a:r>
            <a:endParaRPr sz="4200" b="1">
              <a:solidFill>
                <a:schemeClr val="dk1"/>
              </a:solidFill>
            </a:endParaRPr>
          </a:p>
          <a:p>
            <a:pPr marL="0" marR="0" lvl="0" indent="0" algn="ctr" rtl="0">
              <a:spcBef>
                <a:spcPts val="0"/>
              </a:spcBef>
              <a:spcAft>
                <a:spcPts val="0"/>
              </a:spcAft>
              <a:buNone/>
            </a:pPr>
            <a:r>
              <a:rPr lang="ja" sz="4200" b="1">
                <a:solidFill>
                  <a:schemeClr val="dk1"/>
                </a:solidFill>
              </a:rPr>
              <a:t>導入企業様</a:t>
            </a:r>
            <a:endParaRPr sz="4200" b="1">
              <a:solidFill>
                <a:schemeClr val="dk1"/>
              </a:solidFill>
            </a:endParaRPr>
          </a:p>
          <a:p>
            <a:pPr marL="0" marR="0" lvl="0" indent="0" algn="ctr" rtl="0">
              <a:spcBef>
                <a:spcPts val="0"/>
              </a:spcBef>
              <a:spcAft>
                <a:spcPts val="0"/>
              </a:spcAft>
              <a:buNone/>
            </a:pPr>
            <a:r>
              <a:rPr lang="ja" sz="4200" b="1">
                <a:solidFill>
                  <a:schemeClr val="dk1"/>
                </a:solidFill>
              </a:rPr>
              <a:t>事例集</a:t>
            </a:r>
            <a:endParaRPr sz="4200" b="1" i="0" u="none" strike="noStrike" cap="none">
              <a:solidFill>
                <a:schemeClr val="dk1"/>
              </a:solidFill>
              <a:latin typeface="Arial"/>
              <a:ea typeface="Arial"/>
              <a:cs typeface="Arial"/>
              <a:sym typeface="Arial"/>
            </a:endParaRPr>
          </a:p>
        </p:txBody>
      </p:sp>
      <p:sp>
        <p:nvSpPr>
          <p:cNvPr id="95" name="Google Shape;95;p24"/>
          <p:cNvSpPr/>
          <p:nvPr/>
        </p:nvSpPr>
        <p:spPr>
          <a:xfrm>
            <a:off x="7230757" y="4948014"/>
            <a:ext cx="864096" cy="162018"/>
          </a:xfrm>
          <a:prstGeom prst="rect">
            <a:avLst/>
          </a:prstGeom>
          <a:solidFill>
            <a:schemeClr val="lt1"/>
          </a:solidFill>
          <a:ln>
            <a:noFill/>
          </a:ln>
        </p:spPr>
        <p:txBody>
          <a:bodyPr spcFirstLastPara="1" wrap="square" lIns="77875" tIns="40500" rIns="77875" bIns="40500" anchor="ctr" anchorCtr="0">
            <a:noAutofit/>
          </a:bodyPr>
          <a:lstStyle/>
          <a:p>
            <a:pPr marL="0" marR="0" lvl="0" indent="0" algn="l" rtl="0">
              <a:lnSpc>
                <a:spcPct val="100000"/>
              </a:lnSpc>
              <a:spcBef>
                <a:spcPts val="0"/>
              </a:spcBef>
              <a:spcAft>
                <a:spcPts val="0"/>
              </a:spcAft>
              <a:buClr>
                <a:schemeClr val="dk1"/>
              </a:buClr>
              <a:buSzPts val="900"/>
              <a:buFont typeface="Times New Roman"/>
              <a:buNone/>
            </a:pPr>
            <a:endParaRPr sz="900" b="0" i="0" u="none" strike="noStrike" cap="none">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5"/>
          <p:cNvSpPr txBox="1">
            <a:spLocks noGrp="1"/>
          </p:cNvSpPr>
          <p:nvPr>
            <p:ph type="title"/>
          </p:nvPr>
        </p:nvSpPr>
        <p:spPr>
          <a:xfrm>
            <a:off x="251520" y="681540"/>
            <a:ext cx="8146966" cy="68154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 b="1" dirty="0">
                <a:latin typeface="Meiryo UI" panose="020B0604030504040204" pitchFamily="34" charset="-128"/>
                <a:ea typeface="Meiryo UI" panose="020B0604030504040204" pitchFamily="34" charset="-128"/>
                <a:sym typeface="Arial"/>
              </a:rPr>
              <a:t>この資料について</a:t>
            </a:r>
            <a:endParaRPr dirty="0">
              <a:latin typeface="Meiryo UI" panose="020B0604030504040204" pitchFamily="34" charset="-128"/>
              <a:ea typeface="Meiryo UI" panose="020B0604030504040204" pitchFamily="34" charset="-128"/>
            </a:endParaRPr>
          </a:p>
        </p:txBody>
      </p:sp>
      <p:sp>
        <p:nvSpPr>
          <p:cNvPr id="102" name="Google Shape;102;p25"/>
          <p:cNvSpPr txBox="1"/>
          <p:nvPr/>
        </p:nvSpPr>
        <p:spPr>
          <a:xfrm>
            <a:off x="251520" y="1348639"/>
            <a:ext cx="8640900" cy="2921997"/>
          </a:xfrm>
          <a:prstGeom prst="rect">
            <a:avLst/>
          </a:prstGeom>
          <a:noFill/>
          <a:ln>
            <a:noFill/>
          </a:ln>
        </p:spPr>
        <p:txBody>
          <a:bodyPr spcFirstLastPara="1" wrap="square" lIns="79125" tIns="39550" rIns="79125" bIns="39550" anchor="t" anchorCtr="0">
            <a:spAutoFit/>
          </a:bodyPr>
          <a:lstStyle/>
          <a:p>
            <a:pPr marL="0" marR="0" lvl="0" indent="0" algn="l" rtl="0">
              <a:lnSpc>
                <a:spcPct val="171428"/>
              </a:lnSpc>
              <a:spcBef>
                <a:spcPts val="0"/>
              </a:spcBef>
              <a:spcAft>
                <a:spcPts val="0"/>
              </a:spcAft>
              <a:buNone/>
            </a:pPr>
            <a:r>
              <a:rPr lang="ja" sz="1200" b="0" i="0" u="none" strike="noStrike" cap="none" dirty="0">
                <a:solidFill>
                  <a:srgbClr val="0C0C0C"/>
                </a:solidFill>
                <a:latin typeface="Meiryo UI" panose="020B0604030504040204" pitchFamily="34" charset="-128"/>
                <a:ea typeface="Meiryo UI" panose="020B0604030504040204" pitchFamily="34" charset="-128"/>
                <a:sym typeface="Arial"/>
              </a:rPr>
              <a:t>この資料は、株式会社ALUHAにて作成した、</a:t>
            </a:r>
            <a:r>
              <a:rPr lang="ja" sz="1200" dirty="0">
                <a:solidFill>
                  <a:srgbClr val="0C0C0C"/>
                </a:solidFill>
                <a:latin typeface="Meiryo UI" panose="020B0604030504040204" pitchFamily="34" charset="-128"/>
                <a:ea typeface="Meiryo UI" panose="020B0604030504040204" pitchFamily="34" charset="-128"/>
              </a:rPr>
              <a:t>事例集</a:t>
            </a:r>
            <a:r>
              <a:rPr lang="ja" sz="1200" b="0" i="0" u="none" strike="noStrike" cap="none" dirty="0">
                <a:solidFill>
                  <a:srgbClr val="0C0C0C"/>
                </a:solidFill>
                <a:latin typeface="Meiryo UI" panose="020B0604030504040204" pitchFamily="34" charset="-128"/>
                <a:ea typeface="Meiryo UI" panose="020B0604030504040204" pitchFamily="34" charset="-128"/>
                <a:sym typeface="Arial"/>
              </a:rPr>
              <a:t>のサンプルです。BtoBの製造業やIT企業の営業現場において、自社製品やサービスを紹介する際に活用する</a:t>
            </a:r>
            <a:r>
              <a:rPr lang="ja" sz="1200" dirty="0">
                <a:solidFill>
                  <a:srgbClr val="0C0C0C"/>
                </a:solidFill>
                <a:latin typeface="Meiryo UI" panose="020B0604030504040204" pitchFamily="34" charset="-128"/>
                <a:ea typeface="Meiryo UI" panose="020B0604030504040204" pitchFamily="34" charset="-128"/>
              </a:rPr>
              <a:t>事例集</a:t>
            </a:r>
            <a:r>
              <a:rPr lang="ja" sz="1200" b="0" i="0" u="none" strike="noStrike" cap="none" dirty="0">
                <a:solidFill>
                  <a:srgbClr val="0C0C0C"/>
                </a:solidFill>
                <a:latin typeface="Meiryo UI" panose="020B0604030504040204" pitchFamily="34" charset="-128"/>
                <a:ea typeface="Meiryo UI" panose="020B0604030504040204" pitchFamily="34" charset="-128"/>
                <a:sym typeface="Arial"/>
              </a:rPr>
              <a:t>のサンプルとして作成しています。</a:t>
            </a:r>
            <a:endParaRPr sz="1200" b="0" i="0" u="none" strike="noStrike" cap="none" dirty="0">
              <a:solidFill>
                <a:srgbClr val="0C0C0C"/>
              </a:solidFill>
              <a:latin typeface="Meiryo UI" panose="020B0604030504040204" pitchFamily="34" charset="-128"/>
              <a:ea typeface="Meiryo UI" panose="020B0604030504040204" pitchFamily="34" charset="-128"/>
              <a:sym typeface="Arial"/>
            </a:endParaRPr>
          </a:p>
          <a:p>
            <a:pPr marL="0" marR="0" lvl="0" indent="0" algn="l" rtl="0">
              <a:lnSpc>
                <a:spcPct val="171428"/>
              </a:lnSpc>
              <a:spcBef>
                <a:spcPts val="0"/>
              </a:spcBef>
              <a:spcAft>
                <a:spcPts val="0"/>
              </a:spcAft>
              <a:buNone/>
            </a:pPr>
            <a:endParaRPr sz="1200" b="0" i="0" u="none" strike="noStrike" cap="none" dirty="0">
              <a:solidFill>
                <a:srgbClr val="0C0C0C"/>
              </a:solidFill>
              <a:latin typeface="Meiryo UI" panose="020B0604030504040204" pitchFamily="34" charset="-128"/>
              <a:ea typeface="Meiryo UI" panose="020B0604030504040204" pitchFamily="34" charset="-128"/>
              <a:sym typeface="Arial"/>
            </a:endParaRPr>
          </a:p>
          <a:p>
            <a:pPr marL="0" marR="0" lvl="0" indent="0" algn="l" rtl="0">
              <a:lnSpc>
                <a:spcPct val="171428"/>
              </a:lnSpc>
              <a:spcBef>
                <a:spcPts val="0"/>
              </a:spcBef>
              <a:spcAft>
                <a:spcPts val="0"/>
              </a:spcAft>
              <a:buNone/>
            </a:pPr>
            <a:r>
              <a:rPr lang="ja" sz="1200" b="0" i="0" u="none" strike="noStrike" cap="none" dirty="0">
                <a:solidFill>
                  <a:srgbClr val="0C0C0C"/>
                </a:solidFill>
                <a:latin typeface="Meiryo UI" panose="020B0604030504040204" pitchFamily="34" charset="-128"/>
                <a:ea typeface="Meiryo UI" panose="020B0604030504040204" pitchFamily="34" charset="-128"/>
                <a:sym typeface="Arial"/>
              </a:rPr>
              <a:t>この資料の構成通りに提案書を作成することで、「リードや顧客の課題解決の提案」と「自社製品の提案」が実現し、受注率の向上に寄与するのではないか？と考えています。</a:t>
            </a:r>
            <a:endParaRPr sz="1200" b="0" i="0" u="none" strike="noStrike" cap="none" dirty="0">
              <a:solidFill>
                <a:srgbClr val="0C0C0C"/>
              </a:solidFill>
              <a:latin typeface="Meiryo UI" panose="020B0604030504040204" pitchFamily="34" charset="-128"/>
              <a:ea typeface="Meiryo UI" panose="020B0604030504040204" pitchFamily="34" charset="-128"/>
              <a:sym typeface="Arial"/>
            </a:endParaRPr>
          </a:p>
          <a:p>
            <a:pPr marL="0" marR="0" lvl="0" indent="0" algn="l" rtl="0">
              <a:lnSpc>
                <a:spcPct val="171428"/>
              </a:lnSpc>
              <a:spcBef>
                <a:spcPts val="0"/>
              </a:spcBef>
              <a:spcAft>
                <a:spcPts val="0"/>
              </a:spcAft>
              <a:buNone/>
            </a:pPr>
            <a:endParaRPr sz="1200" b="0" i="0" u="none" strike="noStrike" cap="none" dirty="0">
              <a:solidFill>
                <a:srgbClr val="0C0C0C"/>
              </a:solidFill>
              <a:latin typeface="Meiryo UI" panose="020B0604030504040204" pitchFamily="34" charset="-128"/>
              <a:ea typeface="Meiryo UI" panose="020B0604030504040204" pitchFamily="34" charset="-128"/>
              <a:sym typeface="Arial"/>
            </a:endParaRPr>
          </a:p>
          <a:p>
            <a:pPr marL="0" marR="0" lvl="0" indent="0" algn="l" rtl="0">
              <a:lnSpc>
                <a:spcPct val="171428"/>
              </a:lnSpc>
              <a:spcBef>
                <a:spcPts val="0"/>
              </a:spcBef>
              <a:spcAft>
                <a:spcPts val="0"/>
              </a:spcAft>
              <a:buNone/>
            </a:pPr>
            <a:r>
              <a:rPr lang="ja" sz="1200" b="0" i="0" u="none" strike="noStrike" cap="none" dirty="0">
                <a:solidFill>
                  <a:srgbClr val="0C0C0C"/>
                </a:solidFill>
                <a:latin typeface="Meiryo UI" panose="020B0604030504040204" pitchFamily="34" charset="-128"/>
                <a:ea typeface="Meiryo UI" panose="020B0604030504040204" pitchFamily="34" charset="-128"/>
                <a:sym typeface="Arial"/>
              </a:rPr>
              <a:t>本資料の内容を参考に御社のフォーマットに合わせて提案書を作成してください。</a:t>
            </a:r>
            <a:endParaRPr sz="1200" b="0" i="0" u="none" strike="noStrike" cap="none" dirty="0">
              <a:solidFill>
                <a:srgbClr val="0C0C0C"/>
              </a:solidFill>
              <a:latin typeface="Meiryo UI" panose="020B0604030504040204" pitchFamily="34" charset="-128"/>
              <a:ea typeface="Meiryo UI" panose="020B0604030504040204" pitchFamily="34" charset="-128"/>
              <a:sym typeface="Arial"/>
            </a:endParaRPr>
          </a:p>
          <a:p>
            <a:pPr marL="0" marR="0" lvl="0" indent="0" algn="l" rtl="0">
              <a:lnSpc>
                <a:spcPct val="171428"/>
              </a:lnSpc>
              <a:spcBef>
                <a:spcPts val="0"/>
              </a:spcBef>
              <a:spcAft>
                <a:spcPts val="0"/>
              </a:spcAft>
              <a:buNone/>
            </a:pPr>
            <a:endParaRPr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 sz="1200" dirty="0">
                <a:solidFill>
                  <a:srgbClr val="0C0C0C"/>
                </a:solidFill>
                <a:latin typeface="Meiryo UI" panose="020B0604030504040204" pitchFamily="34" charset="-128"/>
                <a:ea typeface="Meiryo UI" panose="020B0604030504040204" pitchFamily="34" charset="-128"/>
              </a:rPr>
              <a:t>※事例の数に応じて、次項のページを複製して使用してください</a:t>
            </a:r>
            <a:endParaRPr sz="1200" dirty="0">
              <a:solidFill>
                <a:srgbClr val="0C0C0C"/>
              </a:solidFill>
              <a:latin typeface="Meiryo UI" panose="020B0604030504040204" pitchFamily="34" charset="-128"/>
              <a:ea typeface="Meiryo UI" panose="020B060403050404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a:extLst>
            <a:ext uri="{FF2B5EF4-FFF2-40B4-BE49-F238E27FC236}">
              <a16:creationId xmlns:a16="http://schemas.microsoft.com/office/drawing/2014/main" id="{D27C83D9-2B3F-A560-78B5-4881FDF11045}"/>
            </a:ext>
          </a:extLst>
        </p:cNvPr>
        <p:cNvGrpSpPr/>
        <p:nvPr/>
      </p:nvGrpSpPr>
      <p:grpSpPr>
        <a:xfrm>
          <a:off x="0" y="0"/>
          <a:ext cx="0" cy="0"/>
          <a:chOff x="0" y="0"/>
          <a:chExt cx="0" cy="0"/>
        </a:xfrm>
      </p:grpSpPr>
      <p:sp>
        <p:nvSpPr>
          <p:cNvPr id="102" name="Google Shape;102;p25">
            <a:extLst>
              <a:ext uri="{FF2B5EF4-FFF2-40B4-BE49-F238E27FC236}">
                <a16:creationId xmlns:a16="http://schemas.microsoft.com/office/drawing/2014/main" id="{7E287423-0A81-7501-A1E5-BA3EF7185490}"/>
              </a:ext>
            </a:extLst>
          </p:cNvPr>
          <p:cNvSpPr txBox="1"/>
          <p:nvPr/>
        </p:nvSpPr>
        <p:spPr>
          <a:xfrm>
            <a:off x="251520" y="2058158"/>
            <a:ext cx="8640900" cy="1027183"/>
          </a:xfrm>
          <a:prstGeom prst="rect">
            <a:avLst/>
          </a:prstGeom>
          <a:noFill/>
          <a:ln>
            <a:noFill/>
          </a:ln>
        </p:spPr>
        <p:txBody>
          <a:bodyPr spcFirstLastPara="1" wrap="square" lIns="79125" tIns="39550" rIns="79125" bIns="39550" anchor="t" anchorCtr="0">
            <a:spAutoFit/>
          </a:bodyPr>
          <a:lstStyle/>
          <a:p>
            <a:pPr marL="0" marR="0" lvl="0" indent="0" algn="ctr" rtl="0">
              <a:lnSpc>
                <a:spcPct val="171428"/>
              </a:lnSpc>
              <a:spcBef>
                <a:spcPts val="0"/>
              </a:spcBef>
              <a:spcAft>
                <a:spcPts val="0"/>
              </a:spcAft>
              <a:buNone/>
            </a:pPr>
            <a:r>
              <a:rPr lang="ja-JP" altLang="en-US" sz="3600" b="1">
                <a:solidFill>
                  <a:srgbClr val="0C0C0C"/>
                </a:solidFill>
                <a:latin typeface="Meiryo UI" panose="020B0604030504040204" pitchFamily="34" charset="-128"/>
                <a:ea typeface="Meiryo UI" panose="020B0604030504040204" pitchFamily="34" charset="-128"/>
              </a:rPr>
              <a:t>「＊＊＊＊」を解決した</a:t>
            </a:r>
            <a:r>
              <a:rPr lang="en-US" altLang="ja-JP" sz="3600" b="1" dirty="0">
                <a:solidFill>
                  <a:srgbClr val="0C0C0C"/>
                </a:solidFill>
                <a:latin typeface="Meiryo UI" panose="020B0604030504040204" pitchFamily="34" charset="-128"/>
                <a:ea typeface="Meiryo UI" panose="020B0604030504040204" pitchFamily="34" charset="-128"/>
              </a:rPr>
              <a:t>A</a:t>
            </a:r>
            <a:r>
              <a:rPr lang="ja-JP" altLang="en-US" sz="3600" b="1">
                <a:solidFill>
                  <a:srgbClr val="0C0C0C"/>
                </a:solidFill>
                <a:latin typeface="Meiryo UI" panose="020B0604030504040204" pitchFamily="34" charset="-128"/>
                <a:ea typeface="Meiryo UI" panose="020B0604030504040204" pitchFamily="34" charset="-128"/>
              </a:rPr>
              <a:t>社様の事例</a:t>
            </a:r>
            <a:endParaRPr sz="3600" b="1" dirty="0">
              <a:solidFill>
                <a:srgbClr val="0C0C0C"/>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481051954"/>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2BDEC351-66F6-C798-FBD5-A27693D8DF30}"/>
            </a:ext>
          </a:extLst>
        </p:cNvPr>
        <p:cNvGrpSpPr/>
        <p:nvPr/>
      </p:nvGrpSpPr>
      <p:grpSpPr>
        <a:xfrm>
          <a:off x="0" y="0"/>
          <a:ext cx="0" cy="0"/>
          <a:chOff x="0" y="0"/>
          <a:chExt cx="0" cy="0"/>
        </a:xfrm>
      </p:grpSpPr>
      <p:sp>
        <p:nvSpPr>
          <p:cNvPr id="108" name="Google Shape;108;p26">
            <a:extLst>
              <a:ext uri="{FF2B5EF4-FFF2-40B4-BE49-F238E27FC236}">
                <a16:creationId xmlns:a16="http://schemas.microsoft.com/office/drawing/2014/main" id="{BE275EF5-3A75-94EC-05E3-8241C76A3619}"/>
              </a:ext>
            </a:extLst>
          </p:cNvPr>
          <p:cNvSpPr txBox="1">
            <a:spLocks noGrp="1"/>
          </p:cNvSpPr>
          <p:nvPr>
            <p:ph type="title"/>
          </p:nvPr>
        </p:nvSpPr>
        <p:spPr>
          <a:xfrm>
            <a:off x="251520" y="681540"/>
            <a:ext cx="8147100" cy="68160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 dirty="0">
                <a:latin typeface="Meiryo UI" panose="020B0604030504040204" pitchFamily="34" charset="-128"/>
                <a:ea typeface="Meiryo UI" panose="020B0604030504040204" pitchFamily="34" charset="-128"/>
              </a:rPr>
              <a:t>「＊＊＊＊＊」を解決した株式会社●●●様</a:t>
            </a:r>
            <a:r>
              <a:rPr lang="ja-JP" altLang="en-US">
                <a:latin typeface="Meiryo UI" panose="020B0604030504040204" pitchFamily="34" charset="-128"/>
                <a:ea typeface="Meiryo UI" panose="020B0604030504040204" pitchFamily="34" charset="-128"/>
              </a:rPr>
              <a:t>の会社概要</a:t>
            </a:r>
            <a:endParaRPr dirty="0">
              <a:latin typeface="Meiryo UI" panose="020B0604030504040204" pitchFamily="34" charset="-128"/>
              <a:ea typeface="Meiryo UI" panose="020B0604030504040204" pitchFamily="34" charset="-128"/>
            </a:endParaRPr>
          </a:p>
        </p:txBody>
      </p:sp>
      <p:graphicFrame>
        <p:nvGraphicFramePr>
          <p:cNvPr id="2" name="表 1">
            <a:extLst>
              <a:ext uri="{FF2B5EF4-FFF2-40B4-BE49-F238E27FC236}">
                <a16:creationId xmlns:a16="http://schemas.microsoft.com/office/drawing/2014/main" id="{00F7E5BA-05F3-F7E0-5212-63C4C4D924A5}"/>
              </a:ext>
            </a:extLst>
          </p:cNvPr>
          <p:cNvGraphicFramePr>
            <a:graphicFrameLocks noGrp="1"/>
          </p:cNvGraphicFramePr>
          <p:nvPr>
            <p:extLst>
              <p:ext uri="{D42A27DB-BD31-4B8C-83A1-F6EECF244321}">
                <p14:modId xmlns:p14="http://schemas.microsoft.com/office/powerpoint/2010/main" val="1713158152"/>
              </p:ext>
            </p:extLst>
          </p:nvPr>
        </p:nvGraphicFramePr>
        <p:xfrm>
          <a:off x="251519" y="1459230"/>
          <a:ext cx="8570934" cy="2966720"/>
        </p:xfrm>
        <a:graphic>
          <a:graphicData uri="http://schemas.openxmlformats.org/drawingml/2006/table">
            <a:tbl>
              <a:tblPr firstRow="1" bandRow="1">
                <a:tableStyleId>{073A0DAA-6AF3-43AB-8588-CEC1D06C72B9}</a:tableStyleId>
              </a:tblPr>
              <a:tblGrid>
                <a:gridCol w="1768200">
                  <a:extLst>
                    <a:ext uri="{9D8B030D-6E8A-4147-A177-3AD203B41FA5}">
                      <a16:colId xmlns:a16="http://schemas.microsoft.com/office/drawing/2014/main" val="434341790"/>
                    </a:ext>
                  </a:extLst>
                </a:gridCol>
                <a:gridCol w="6802734">
                  <a:extLst>
                    <a:ext uri="{9D8B030D-6E8A-4147-A177-3AD203B41FA5}">
                      <a16:colId xmlns:a16="http://schemas.microsoft.com/office/drawing/2014/main" val="228965121"/>
                    </a:ext>
                  </a:extLst>
                </a:gridCol>
              </a:tblGrid>
              <a:tr h="370840">
                <a:tc>
                  <a:txBody>
                    <a:bodyPr/>
                    <a:lstStyle/>
                    <a:p>
                      <a:pPr algn="ctr"/>
                      <a:r>
                        <a:rPr kumimoji="1" lang="ja-JP" altLang="en-US">
                          <a:latin typeface="Meiryo UI" panose="020B0604030504040204" pitchFamily="34" charset="-128"/>
                          <a:ea typeface="Meiryo UI" panose="020B0604030504040204" pitchFamily="34" charset="-128"/>
                        </a:rPr>
                        <a:t>項目</a:t>
                      </a:r>
                    </a:p>
                  </a:txBody>
                  <a:tcPr anchor="ctr"/>
                </a:tc>
                <a:tc>
                  <a:txBody>
                    <a:bodyPr/>
                    <a:lstStyle/>
                    <a:p>
                      <a:pPr algn="ctr"/>
                      <a:r>
                        <a:rPr kumimoji="1" lang="ja-JP" altLang="en-US">
                          <a:latin typeface="Meiryo UI" panose="020B0604030504040204" pitchFamily="34" charset="-128"/>
                          <a:ea typeface="Meiryo UI" panose="020B0604030504040204" pitchFamily="34" charset="-128"/>
                        </a:rPr>
                        <a:t>概要</a:t>
                      </a:r>
                    </a:p>
                  </a:txBody>
                  <a:tcPr anchor="ctr"/>
                </a:tc>
                <a:extLst>
                  <a:ext uri="{0D108BD9-81ED-4DB2-BD59-A6C34878D82A}">
                    <a16:rowId xmlns:a16="http://schemas.microsoft.com/office/drawing/2014/main" val="2001382396"/>
                  </a:ext>
                </a:extLst>
              </a:tr>
              <a:tr h="370840">
                <a:tc>
                  <a:txBody>
                    <a:bodyPr/>
                    <a:lstStyle/>
                    <a:p>
                      <a:pPr algn="ctr"/>
                      <a:r>
                        <a:rPr kumimoji="1" lang="ja-JP" altLang="en-US">
                          <a:latin typeface="Meiryo UI" panose="020B0604030504040204" pitchFamily="34" charset="-128"/>
                          <a:ea typeface="Meiryo UI" panose="020B0604030504040204" pitchFamily="34" charset="-128"/>
                        </a:rPr>
                        <a:t>会社名</a:t>
                      </a: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985149674"/>
                  </a:ext>
                </a:extLst>
              </a:tr>
              <a:tr h="370840">
                <a:tc>
                  <a:txBody>
                    <a:bodyPr/>
                    <a:lstStyle/>
                    <a:p>
                      <a:pPr algn="ctr"/>
                      <a:r>
                        <a:rPr kumimoji="1" lang="ja-JP" altLang="en-US">
                          <a:latin typeface="Meiryo UI" panose="020B0604030504040204" pitchFamily="34" charset="-128"/>
                          <a:ea typeface="Meiryo UI" panose="020B0604030504040204" pitchFamily="34" charset="-128"/>
                        </a:rPr>
                        <a:t>所在地</a:t>
                      </a: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1395663557"/>
                  </a:ext>
                </a:extLst>
              </a:tr>
              <a:tr h="370840">
                <a:tc>
                  <a:txBody>
                    <a:bodyPr/>
                    <a:lstStyle/>
                    <a:p>
                      <a:pPr algn="ctr"/>
                      <a:r>
                        <a:rPr kumimoji="1" lang="ja-JP" altLang="en-US">
                          <a:latin typeface="Meiryo UI" panose="020B0604030504040204" pitchFamily="34" charset="-128"/>
                          <a:ea typeface="Meiryo UI" panose="020B0604030504040204" pitchFamily="34" charset="-128"/>
                        </a:rPr>
                        <a:t>従業員数</a:t>
                      </a: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975948670"/>
                  </a:ext>
                </a:extLst>
              </a:tr>
              <a:tr h="370840">
                <a:tc>
                  <a:txBody>
                    <a:bodyPr/>
                    <a:lstStyle/>
                    <a:p>
                      <a:pPr algn="ctr"/>
                      <a:r>
                        <a:rPr kumimoji="1" lang="ja-JP" altLang="en-US">
                          <a:latin typeface="Meiryo UI" panose="020B0604030504040204" pitchFamily="34" charset="-128"/>
                          <a:ea typeface="Meiryo UI" panose="020B0604030504040204" pitchFamily="34" charset="-128"/>
                        </a:rPr>
                        <a:t>年商</a:t>
                      </a: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1672110457"/>
                  </a:ext>
                </a:extLst>
              </a:tr>
              <a:tr h="370840">
                <a:tc>
                  <a:txBody>
                    <a:bodyPr/>
                    <a:lstStyle/>
                    <a:p>
                      <a:pPr algn="ctr"/>
                      <a:r>
                        <a:rPr kumimoji="1" lang="en-US" altLang="ja-JP" dirty="0">
                          <a:latin typeface="Meiryo UI" panose="020B0604030504040204" pitchFamily="34" charset="-128"/>
                          <a:ea typeface="Meiryo UI" panose="020B0604030504040204" pitchFamily="34" charset="-128"/>
                        </a:rPr>
                        <a:t>URL</a:t>
                      </a:r>
                      <a:endParaRPr kumimoji="1" lang="ja-JP" altLang="en-US">
                        <a:latin typeface="Meiryo UI" panose="020B0604030504040204" pitchFamily="34" charset="-128"/>
                        <a:ea typeface="Meiryo UI" panose="020B0604030504040204" pitchFamily="34" charset="-128"/>
                      </a:endParaRP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3797338242"/>
                  </a:ext>
                </a:extLst>
              </a:tr>
              <a:tr h="370840">
                <a:tc>
                  <a:txBody>
                    <a:bodyPr/>
                    <a:lstStyle/>
                    <a:p>
                      <a:pPr algn="ctr"/>
                      <a:r>
                        <a:rPr kumimoji="1" lang="ja-JP" altLang="en-US">
                          <a:latin typeface="Meiryo UI" panose="020B0604030504040204" pitchFamily="34" charset="-128"/>
                          <a:ea typeface="Meiryo UI" panose="020B0604030504040204" pitchFamily="34" charset="-128"/>
                        </a:rPr>
                        <a:t>主な事業内容</a:t>
                      </a:r>
                    </a:p>
                  </a:txBody>
                  <a:tcPr anchor="ctr"/>
                </a:tc>
                <a:tc>
                  <a:txBody>
                    <a:bodyPr/>
                    <a:lstStyle/>
                    <a:p>
                      <a:pPr algn="l"/>
                      <a:endParaRPr kumimoji="1" lang="ja-JP" altLang="en-US">
                        <a:latin typeface="Meiryo UI" panose="020B0604030504040204" pitchFamily="34" charset="-128"/>
                        <a:ea typeface="Meiryo UI" panose="020B0604030504040204" pitchFamily="34" charset="-128"/>
                      </a:endParaRPr>
                    </a:p>
                  </a:txBody>
                  <a:tcPr anchor="ctr"/>
                </a:tc>
                <a:extLst>
                  <a:ext uri="{0D108BD9-81ED-4DB2-BD59-A6C34878D82A}">
                    <a16:rowId xmlns:a16="http://schemas.microsoft.com/office/drawing/2014/main" val="1585623778"/>
                  </a:ext>
                </a:extLst>
              </a:tr>
              <a:tr h="370840">
                <a:tc>
                  <a:txBody>
                    <a:bodyPr/>
                    <a:lstStyle/>
                    <a:p>
                      <a:pPr algn="ctr"/>
                      <a:r>
                        <a:rPr kumimoji="1" lang="ja-JP" altLang="en-US">
                          <a:latin typeface="Meiryo UI" panose="020B0604030504040204" pitchFamily="34" charset="-128"/>
                          <a:ea typeface="Meiryo UI" panose="020B0604030504040204" pitchFamily="34" charset="-128"/>
                        </a:rPr>
                        <a:t>導入した製品名</a:t>
                      </a:r>
                    </a:p>
                  </a:txBody>
                  <a:tcPr anchor="ctr"/>
                </a:tc>
                <a:tc>
                  <a:txBody>
                    <a:bodyPr/>
                    <a:lstStyle/>
                    <a:p>
                      <a:pPr algn="l"/>
                      <a:r>
                        <a:rPr kumimoji="1" lang="ja-JP" altLang="en-US">
                          <a:latin typeface="Meiryo UI" panose="020B0604030504040204" pitchFamily="34" charset="-128"/>
                          <a:ea typeface="Meiryo UI" panose="020B0604030504040204" pitchFamily="34" charset="-128"/>
                        </a:rPr>
                        <a:t>御社の製品名をここに記載（</a:t>
                      </a:r>
                      <a:r>
                        <a:rPr kumimoji="1" lang="en-US" altLang="ja-JP" dirty="0">
                          <a:latin typeface="Meiryo UI" panose="020B0604030504040204" pitchFamily="34" charset="-128"/>
                          <a:ea typeface="Meiryo UI" panose="020B0604030504040204" pitchFamily="34" charset="-128"/>
                        </a:rPr>
                        <a:t>URL</a:t>
                      </a:r>
                      <a:r>
                        <a:rPr kumimoji="1" lang="ja-JP" altLang="en-US">
                          <a:latin typeface="Meiryo UI" panose="020B0604030504040204" pitchFamily="34" charset="-128"/>
                          <a:ea typeface="Meiryo UI" panose="020B0604030504040204" pitchFamily="34" charset="-128"/>
                        </a:rPr>
                        <a:t>も）</a:t>
                      </a:r>
                    </a:p>
                  </a:txBody>
                  <a:tcPr anchor="ctr"/>
                </a:tc>
                <a:extLst>
                  <a:ext uri="{0D108BD9-81ED-4DB2-BD59-A6C34878D82A}">
                    <a16:rowId xmlns:a16="http://schemas.microsoft.com/office/drawing/2014/main" val="136107818"/>
                  </a:ext>
                </a:extLst>
              </a:tr>
            </a:tbl>
          </a:graphicData>
        </a:graphic>
      </p:graphicFrame>
    </p:spTree>
    <p:extLst>
      <p:ext uri="{BB962C8B-B14F-4D97-AF65-F5344CB8AC3E}">
        <p14:creationId xmlns:p14="http://schemas.microsoft.com/office/powerpoint/2010/main" val="473064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235CBC7D-2A8C-DB58-CA80-1EC661F31942}"/>
            </a:ext>
          </a:extLst>
        </p:cNvPr>
        <p:cNvGrpSpPr/>
        <p:nvPr/>
      </p:nvGrpSpPr>
      <p:grpSpPr>
        <a:xfrm>
          <a:off x="0" y="0"/>
          <a:ext cx="0" cy="0"/>
          <a:chOff x="0" y="0"/>
          <a:chExt cx="0" cy="0"/>
        </a:xfrm>
      </p:grpSpPr>
      <p:sp>
        <p:nvSpPr>
          <p:cNvPr id="108" name="Google Shape;108;p26">
            <a:extLst>
              <a:ext uri="{FF2B5EF4-FFF2-40B4-BE49-F238E27FC236}">
                <a16:creationId xmlns:a16="http://schemas.microsoft.com/office/drawing/2014/main" id="{FB2FA5B7-F74B-EAF5-09DA-C08012C86845}"/>
              </a:ext>
            </a:extLst>
          </p:cNvPr>
          <p:cNvSpPr txBox="1">
            <a:spLocks noGrp="1"/>
          </p:cNvSpPr>
          <p:nvPr>
            <p:ph type="title"/>
          </p:nvPr>
        </p:nvSpPr>
        <p:spPr>
          <a:xfrm>
            <a:off x="251520" y="681540"/>
            <a:ext cx="8147100" cy="68160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 dirty="0">
                <a:latin typeface="Meiryo UI" panose="020B0604030504040204" pitchFamily="34" charset="-128"/>
                <a:ea typeface="Meiryo UI" panose="020B0604030504040204" pitchFamily="34" charset="-128"/>
              </a:rPr>
              <a:t>株式会社●●●様</a:t>
            </a:r>
            <a:r>
              <a:rPr lang="ja" altLang="en-US" dirty="0">
                <a:latin typeface="Meiryo UI" panose="020B0604030504040204" pitchFamily="34" charset="-128"/>
                <a:ea typeface="Meiryo UI" panose="020B0604030504040204" pitchFamily="34" charset="-128"/>
              </a:rPr>
              <a:t>の</a:t>
            </a:r>
            <a:r>
              <a:rPr lang="ja-JP" altLang="en-US">
                <a:latin typeface="Meiryo UI" panose="020B0604030504040204" pitchFamily="34" charset="-128"/>
                <a:ea typeface="Meiryo UI" panose="020B0604030504040204" pitchFamily="34" charset="-128"/>
              </a:rPr>
              <a:t>課題</a:t>
            </a:r>
            <a:endParaRPr dirty="0">
              <a:latin typeface="Meiryo UI" panose="020B0604030504040204" pitchFamily="34" charset="-128"/>
              <a:ea typeface="Meiryo UI" panose="020B0604030504040204" pitchFamily="34" charset="-128"/>
            </a:endParaRPr>
          </a:p>
        </p:txBody>
      </p:sp>
      <p:sp>
        <p:nvSpPr>
          <p:cNvPr id="109" name="Google Shape;109;p26">
            <a:extLst>
              <a:ext uri="{FF2B5EF4-FFF2-40B4-BE49-F238E27FC236}">
                <a16:creationId xmlns:a16="http://schemas.microsoft.com/office/drawing/2014/main" id="{22042BE9-9C88-89CB-E2CE-03C53BE5ABB7}"/>
              </a:ext>
            </a:extLst>
          </p:cNvPr>
          <p:cNvSpPr txBox="1"/>
          <p:nvPr/>
        </p:nvSpPr>
        <p:spPr>
          <a:xfrm>
            <a:off x="328901" y="2355725"/>
            <a:ext cx="8497047" cy="1027248"/>
          </a:xfrm>
          <a:prstGeom prst="rect">
            <a:avLst/>
          </a:prstGeom>
          <a:noFill/>
          <a:ln>
            <a:noFill/>
          </a:ln>
        </p:spPr>
        <p:txBody>
          <a:bodyPr spcFirstLastPara="1" wrap="square" lIns="79125" tIns="39550" rIns="79125" bIns="39550" anchor="t" anchorCtr="0">
            <a:spAutoFit/>
          </a:bodyPr>
          <a:lstStyle/>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お客様の導入前の課題を記載してください。</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複数ある場合は複数スライドでまとめます。</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記載する内容は、課題（どんな人が、いつ、何に悩んでいたか？）とその発生理由や要因です。</a:t>
            </a:r>
            <a:endParaRPr sz="1200" dirty="0">
              <a:solidFill>
                <a:srgbClr val="0C0C0C"/>
              </a:solidFill>
              <a:latin typeface="Meiryo UI" panose="020B0604030504040204" pitchFamily="34" charset="-128"/>
              <a:ea typeface="Meiryo UI" panose="020B0604030504040204" pitchFamily="34" charset="-128"/>
            </a:endParaRPr>
          </a:p>
        </p:txBody>
      </p:sp>
      <p:sp>
        <p:nvSpPr>
          <p:cNvPr id="110" name="Google Shape;110;p26">
            <a:extLst>
              <a:ext uri="{FF2B5EF4-FFF2-40B4-BE49-F238E27FC236}">
                <a16:creationId xmlns:a16="http://schemas.microsoft.com/office/drawing/2014/main" id="{5BF73CBC-EF45-1C1A-45F4-1BF20AEA1083}"/>
              </a:ext>
            </a:extLst>
          </p:cNvPr>
          <p:cNvSpPr/>
          <p:nvPr/>
        </p:nvSpPr>
        <p:spPr>
          <a:xfrm>
            <a:off x="317989" y="1363079"/>
            <a:ext cx="1263000" cy="626400"/>
          </a:xfrm>
          <a:prstGeom prst="rect">
            <a:avLst/>
          </a:prstGeom>
          <a:solidFill>
            <a:srgbClr val="2DA7E5"/>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 sz="1200" b="1" i="0" u="none" strike="noStrike" cap="none">
                <a:solidFill>
                  <a:schemeClr val="lt1"/>
                </a:solidFill>
                <a:latin typeface="Arial"/>
                <a:ea typeface="Arial"/>
                <a:cs typeface="Arial"/>
                <a:sym typeface="Arial"/>
              </a:rPr>
              <a:t>課題</a:t>
            </a:r>
            <a:endParaRPr sz="1200" b="1" i="0" u="none" strike="noStrike" cap="none">
              <a:solidFill>
                <a:schemeClr val="lt1"/>
              </a:solidFill>
              <a:latin typeface="Arial"/>
              <a:ea typeface="Arial"/>
              <a:cs typeface="Arial"/>
              <a:sym typeface="Arial"/>
            </a:endParaRPr>
          </a:p>
        </p:txBody>
      </p:sp>
      <p:sp>
        <p:nvSpPr>
          <p:cNvPr id="111" name="Google Shape;111;p26">
            <a:extLst>
              <a:ext uri="{FF2B5EF4-FFF2-40B4-BE49-F238E27FC236}">
                <a16:creationId xmlns:a16="http://schemas.microsoft.com/office/drawing/2014/main" id="{88C99ED9-6E97-F2A6-148E-3385D268419F}"/>
              </a:ext>
            </a:extLst>
          </p:cNvPr>
          <p:cNvSpPr/>
          <p:nvPr/>
        </p:nvSpPr>
        <p:spPr>
          <a:xfrm>
            <a:off x="1671849" y="1363080"/>
            <a:ext cx="7154100" cy="626400"/>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 sz="1700" b="1">
                <a:solidFill>
                  <a:schemeClr val="dk1"/>
                </a:solidFill>
                <a:latin typeface="Arial"/>
                <a:ea typeface="Arial"/>
                <a:cs typeface="Arial"/>
                <a:sym typeface="Arial"/>
              </a:rPr>
              <a:t>＊＊＊＊＊＊＊＊＊</a:t>
            </a:r>
            <a:r>
              <a:rPr lang="ja" sz="1700" b="1">
                <a:solidFill>
                  <a:schemeClr val="dk1"/>
                </a:solidFill>
              </a:rPr>
              <a:t>＊＊＊</a:t>
            </a:r>
            <a:endParaRPr sz="1700" b="1">
              <a:solidFill>
                <a:schemeClr val="dk1"/>
              </a:solidFill>
              <a:latin typeface="Arial"/>
              <a:ea typeface="Arial"/>
              <a:cs typeface="Arial"/>
              <a:sym typeface="Arial"/>
            </a:endParaRPr>
          </a:p>
        </p:txBody>
      </p:sp>
    </p:spTree>
    <p:extLst>
      <p:ext uri="{BB962C8B-B14F-4D97-AF65-F5344CB8AC3E}">
        <p14:creationId xmlns:p14="http://schemas.microsoft.com/office/powerpoint/2010/main" val="2056341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28607BBE-B299-F677-9259-DB4497697993}"/>
            </a:ext>
          </a:extLst>
        </p:cNvPr>
        <p:cNvGrpSpPr/>
        <p:nvPr/>
      </p:nvGrpSpPr>
      <p:grpSpPr>
        <a:xfrm>
          <a:off x="0" y="0"/>
          <a:ext cx="0" cy="0"/>
          <a:chOff x="0" y="0"/>
          <a:chExt cx="0" cy="0"/>
        </a:xfrm>
      </p:grpSpPr>
      <p:sp>
        <p:nvSpPr>
          <p:cNvPr id="108" name="Google Shape;108;p26">
            <a:extLst>
              <a:ext uri="{FF2B5EF4-FFF2-40B4-BE49-F238E27FC236}">
                <a16:creationId xmlns:a16="http://schemas.microsoft.com/office/drawing/2014/main" id="{2D8D1191-34F1-E861-988C-E05D4F5BF569}"/>
              </a:ext>
            </a:extLst>
          </p:cNvPr>
          <p:cNvSpPr txBox="1">
            <a:spLocks noGrp="1"/>
          </p:cNvSpPr>
          <p:nvPr>
            <p:ph type="title"/>
          </p:nvPr>
        </p:nvSpPr>
        <p:spPr>
          <a:xfrm>
            <a:off x="251520" y="681540"/>
            <a:ext cx="8147100" cy="68160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JP" altLang="en-US">
                <a:latin typeface="Meiryo UI" panose="020B0604030504040204" pitchFamily="34" charset="-128"/>
                <a:ea typeface="Meiryo UI" panose="020B0604030504040204" pitchFamily="34" charset="-128"/>
              </a:rPr>
              <a:t>課題解決に選んだ理由</a:t>
            </a:r>
            <a:endParaRPr dirty="0">
              <a:latin typeface="Meiryo UI" panose="020B0604030504040204" pitchFamily="34" charset="-128"/>
              <a:ea typeface="Meiryo UI" panose="020B0604030504040204" pitchFamily="34" charset="-128"/>
            </a:endParaRPr>
          </a:p>
        </p:txBody>
      </p:sp>
      <p:sp>
        <p:nvSpPr>
          <p:cNvPr id="110" name="Google Shape;110;p26">
            <a:extLst>
              <a:ext uri="{FF2B5EF4-FFF2-40B4-BE49-F238E27FC236}">
                <a16:creationId xmlns:a16="http://schemas.microsoft.com/office/drawing/2014/main" id="{078D4B15-5B0A-1E1B-E669-BFB07ABF2ACC}"/>
              </a:ext>
            </a:extLst>
          </p:cNvPr>
          <p:cNvSpPr/>
          <p:nvPr/>
        </p:nvSpPr>
        <p:spPr>
          <a:xfrm>
            <a:off x="317989" y="1363079"/>
            <a:ext cx="1263000" cy="626400"/>
          </a:xfrm>
          <a:prstGeom prst="rect">
            <a:avLst/>
          </a:prstGeom>
          <a:solidFill>
            <a:srgbClr val="2DA7E5"/>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JP" altLang="en-US" sz="1200" b="1" i="0" u="none" strike="noStrike" cap="none">
                <a:solidFill>
                  <a:schemeClr val="lt1"/>
                </a:solidFill>
                <a:latin typeface="Arial"/>
                <a:ea typeface="Arial"/>
                <a:cs typeface="Arial"/>
                <a:sym typeface="Arial"/>
              </a:rPr>
              <a:t>理由</a:t>
            </a:r>
            <a:endParaRPr sz="1200" b="1" i="0" u="none" strike="noStrike" cap="none" dirty="0">
              <a:solidFill>
                <a:schemeClr val="lt1"/>
              </a:solidFill>
              <a:latin typeface="Arial"/>
              <a:ea typeface="Arial"/>
              <a:cs typeface="Arial"/>
              <a:sym typeface="Arial"/>
            </a:endParaRPr>
          </a:p>
        </p:txBody>
      </p:sp>
      <p:sp>
        <p:nvSpPr>
          <p:cNvPr id="111" name="Google Shape;111;p26">
            <a:extLst>
              <a:ext uri="{FF2B5EF4-FFF2-40B4-BE49-F238E27FC236}">
                <a16:creationId xmlns:a16="http://schemas.microsoft.com/office/drawing/2014/main" id="{74E3EEBF-BDD3-AC92-88D1-9C0011DE33BE}"/>
              </a:ext>
            </a:extLst>
          </p:cNvPr>
          <p:cNvSpPr/>
          <p:nvPr/>
        </p:nvSpPr>
        <p:spPr>
          <a:xfrm>
            <a:off x="1671849" y="1363080"/>
            <a:ext cx="7154100" cy="626400"/>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 sz="1700" b="1">
                <a:solidFill>
                  <a:schemeClr val="dk1"/>
                </a:solidFill>
                <a:latin typeface="Arial"/>
                <a:ea typeface="Arial"/>
                <a:cs typeface="Arial"/>
                <a:sym typeface="Arial"/>
              </a:rPr>
              <a:t>＊＊＊＊＊＊＊＊＊</a:t>
            </a:r>
            <a:r>
              <a:rPr lang="ja" sz="1700" b="1">
                <a:solidFill>
                  <a:schemeClr val="dk1"/>
                </a:solidFill>
              </a:rPr>
              <a:t>＊＊＊</a:t>
            </a:r>
            <a:endParaRPr sz="1700" b="1">
              <a:solidFill>
                <a:schemeClr val="dk1"/>
              </a:solidFill>
              <a:latin typeface="Arial"/>
              <a:ea typeface="Arial"/>
              <a:cs typeface="Arial"/>
              <a:sym typeface="Arial"/>
            </a:endParaRPr>
          </a:p>
        </p:txBody>
      </p:sp>
      <p:sp>
        <p:nvSpPr>
          <p:cNvPr id="2" name="Google Shape;109;p26">
            <a:extLst>
              <a:ext uri="{FF2B5EF4-FFF2-40B4-BE49-F238E27FC236}">
                <a16:creationId xmlns:a16="http://schemas.microsoft.com/office/drawing/2014/main" id="{55B84175-F32C-D004-26EF-40E9AD163C7C}"/>
              </a:ext>
            </a:extLst>
          </p:cNvPr>
          <p:cNvSpPr txBox="1"/>
          <p:nvPr/>
        </p:nvSpPr>
        <p:spPr>
          <a:xfrm>
            <a:off x="328901" y="2355725"/>
            <a:ext cx="8497047" cy="1027248"/>
          </a:xfrm>
          <a:prstGeom prst="rect">
            <a:avLst/>
          </a:prstGeom>
          <a:noFill/>
          <a:ln>
            <a:noFill/>
          </a:ln>
        </p:spPr>
        <p:txBody>
          <a:bodyPr spcFirstLastPara="1" wrap="square" lIns="79125" tIns="39550" rIns="79125" bIns="39550" anchor="t" anchorCtr="0">
            <a:spAutoFit/>
          </a:bodyPr>
          <a:lstStyle/>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お客様が課題解決するために、御社の製品を選んだ理由を記載してください。</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複数ある場合は複数スライドで記載してください。</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前ページで紹介した課題に対して、「この課題に対しては、こんな理由で選ばれた」など課題と対応させた理由を記載してもよいです。</a:t>
            </a:r>
            <a:endParaRPr sz="1200" dirty="0">
              <a:solidFill>
                <a:srgbClr val="0C0C0C"/>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2223808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D0699C24-DFA8-B62E-718C-CFD7637769F7}"/>
            </a:ext>
          </a:extLst>
        </p:cNvPr>
        <p:cNvGrpSpPr/>
        <p:nvPr/>
      </p:nvGrpSpPr>
      <p:grpSpPr>
        <a:xfrm>
          <a:off x="0" y="0"/>
          <a:ext cx="0" cy="0"/>
          <a:chOff x="0" y="0"/>
          <a:chExt cx="0" cy="0"/>
        </a:xfrm>
      </p:grpSpPr>
      <p:sp>
        <p:nvSpPr>
          <p:cNvPr id="108" name="Google Shape;108;p26">
            <a:extLst>
              <a:ext uri="{FF2B5EF4-FFF2-40B4-BE49-F238E27FC236}">
                <a16:creationId xmlns:a16="http://schemas.microsoft.com/office/drawing/2014/main" id="{4C6D32DB-A6E1-957D-8DF9-37FF9BE51E2A}"/>
              </a:ext>
            </a:extLst>
          </p:cNvPr>
          <p:cNvSpPr txBox="1">
            <a:spLocks noGrp="1"/>
          </p:cNvSpPr>
          <p:nvPr>
            <p:ph type="title"/>
          </p:nvPr>
        </p:nvSpPr>
        <p:spPr>
          <a:xfrm>
            <a:off x="251520" y="681540"/>
            <a:ext cx="8147100" cy="68160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JP" altLang="en-US">
                <a:latin typeface="Meiryo UI" panose="020B0604030504040204" pitchFamily="34" charset="-128"/>
                <a:ea typeface="Meiryo UI" panose="020B0604030504040204" pitchFamily="34" charset="-128"/>
              </a:rPr>
              <a:t>実際の使用感</a:t>
            </a:r>
            <a:endParaRPr dirty="0">
              <a:latin typeface="Meiryo UI" panose="020B0604030504040204" pitchFamily="34" charset="-128"/>
              <a:ea typeface="Meiryo UI" panose="020B0604030504040204" pitchFamily="34" charset="-128"/>
            </a:endParaRPr>
          </a:p>
        </p:txBody>
      </p:sp>
      <p:sp>
        <p:nvSpPr>
          <p:cNvPr id="109" name="Google Shape;109;p26">
            <a:extLst>
              <a:ext uri="{FF2B5EF4-FFF2-40B4-BE49-F238E27FC236}">
                <a16:creationId xmlns:a16="http://schemas.microsoft.com/office/drawing/2014/main" id="{828B4DE3-2258-5E5C-C115-363E0D3B803D}"/>
              </a:ext>
            </a:extLst>
          </p:cNvPr>
          <p:cNvSpPr txBox="1"/>
          <p:nvPr/>
        </p:nvSpPr>
        <p:spPr>
          <a:xfrm>
            <a:off x="328902" y="1659502"/>
            <a:ext cx="5617800" cy="711456"/>
          </a:xfrm>
          <a:prstGeom prst="rect">
            <a:avLst/>
          </a:prstGeom>
          <a:noFill/>
          <a:ln>
            <a:noFill/>
          </a:ln>
        </p:spPr>
        <p:txBody>
          <a:bodyPr spcFirstLastPara="1" wrap="square" lIns="79125" tIns="39550" rIns="79125" bIns="39550" anchor="t" anchorCtr="0">
            <a:spAutoFit/>
          </a:bodyPr>
          <a:lstStyle/>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御社の製品を使っているところの写真や、担当者さんの写真などを掲載しながら（可能なら）、使用感についてのお客様のコメントを紹介してください。</a:t>
            </a:r>
            <a:endParaRPr sz="1200" dirty="0">
              <a:solidFill>
                <a:srgbClr val="0C0C0C"/>
              </a:solidFill>
              <a:latin typeface="Meiryo UI" panose="020B0604030504040204" pitchFamily="34" charset="-128"/>
              <a:ea typeface="Meiryo UI" panose="020B0604030504040204" pitchFamily="34" charset="-128"/>
            </a:endParaRPr>
          </a:p>
        </p:txBody>
      </p:sp>
      <p:sp>
        <p:nvSpPr>
          <p:cNvPr id="112" name="Google Shape;112;p26">
            <a:extLst>
              <a:ext uri="{FF2B5EF4-FFF2-40B4-BE49-F238E27FC236}">
                <a16:creationId xmlns:a16="http://schemas.microsoft.com/office/drawing/2014/main" id="{C10C3465-734D-6976-A511-93C8CF08A807}"/>
              </a:ext>
            </a:extLst>
          </p:cNvPr>
          <p:cNvSpPr/>
          <p:nvPr/>
        </p:nvSpPr>
        <p:spPr>
          <a:xfrm>
            <a:off x="6202398" y="1652055"/>
            <a:ext cx="2623500" cy="1133100"/>
          </a:xfrm>
          <a:prstGeom prst="rect">
            <a:avLst/>
          </a:prstGeom>
          <a:solidFill>
            <a:schemeClr val="lt2"/>
          </a:solidFill>
          <a:ln>
            <a:noFill/>
          </a:ln>
        </p:spPr>
        <p:txBody>
          <a:bodyPr spcFirstLastPara="1" wrap="square" lIns="77875" tIns="40500" rIns="77875" bIns="40500" anchor="ctr" anchorCtr="0">
            <a:noAutofit/>
          </a:bodyPr>
          <a:lstStyle/>
          <a:p>
            <a:pPr marL="0" marR="0" lvl="0" indent="0" algn="ctr" rtl="0">
              <a:lnSpc>
                <a:spcPct val="100000"/>
              </a:lnSpc>
              <a:spcBef>
                <a:spcPts val="0"/>
              </a:spcBef>
              <a:spcAft>
                <a:spcPts val="0"/>
              </a:spcAft>
              <a:buClr>
                <a:schemeClr val="lt1"/>
              </a:buClr>
              <a:buSzPts val="1200"/>
              <a:buFont typeface="Arial"/>
              <a:buNone/>
            </a:pPr>
            <a:r>
              <a:rPr lang="ja" sz="1200" b="1">
                <a:solidFill>
                  <a:schemeClr val="lt1"/>
                </a:solidFill>
                <a:latin typeface="Meiryo UI" panose="020B0604030504040204" pitchFamily="34" charset="-128"/>
                <a:ea typeface="Meiryo UI" panose="020B0604030504040204" pitchFamily="34" charset="-128"/>
              </a:rPr>
              <a:t>製品を使っている</a:t>
            </a:r>
            <a:endParaRPr sz="1200" b="1">
              <a:solidFill>
                <a:schemeClr val="lt1"/>
              </a:solidFill>
              <a:latin typeface="Meiryo UI" panose="020B0604030504040204" pitchFamily="34" charset="-128"/>
              <a:ea typeface="Meiryo UI" panose="020B0604030504040204" pitchFamily="34" charset="-128"/>
            </a:endParaRPr>
          </a:p>
          <a:p>
            <a:pPr marL="0" marR="0" lvl="0" indent="0" algn="ctr" rtl="0">
              <a:lnSpc>
                <a:spcPct val="100000"/>
              </a:lnSpc>
              <a:spcBef>
                <a:spcPts val="0"/>
              </a:spcBef>
              <a:spcAft>
                <a:spcPts val="0"/>
              </a:spcAft>
              <a:buClr>
                <a:schemeClr val="lt1"/>
              </a:buClr>
              <a:buSzPts val="1200"/>
              <a:buFont typeface="Arial"/>
              <a:buNone/>
            </a:pPr>
            <a:r>
              <a:rPr lang="ja" sz="1200" b="1">
                <a:solidFill>
                  <a:schemeClr val="lt1"/>
                </a:solidFill>
                <a:latin typeface="Meiryo UI" panose="020B0604030504040204" pitchFamily="34" charset="-128"/>
                <a:ea typeface="Meiryo UI" panose="020B0604030504040204" pitchFamily="34" charset="-128"/>
              </a:rPr>
              <a:t>現場の写真</a:t>
            </a:r>
            <a:endParaRPr sz="1200" b="1">
              <a:solidFill>
                <a:schemeClr val="lt1"/>
              </a:solidFill>
              <a:latin typeface="Meiryo UI" panose="020B0604030504040204" pitchFamily="34" charset="-128"/>
              <a:ea typeface="Meiryo UI" panose="020B0604030504040204" pitchFamily="34" charset="-128"/>
            </a:endParaRPr>
          </a:p>
        </p:txBody>
      </p:sp>
      <p:sp>
        <p:nvSpPr>
          <p:cNvPr id="113" name="Google Shape;113;p26">
            <a:extLst>
              <a:ext uri="{FF2B5EF4-FFF2-40B4-BE49-F238E27FC236}">
                <a16:creationId xmlns:a16="http://schemas.microsoft.com/office/drawing/2014/main" id="{E7BAAC17-F4DD-9A86-5486-6DD7E240BCB2}"/>
              </a:ext>
            </a:extLst>
          </p:cNvPr>
          <p:cNvSpPr/>
          <p:nvPr/>
        </p:nvSpPr>
        <p:spPr>
          <a:xfrm>
            <a:off x="6202398" y="2962605"/>
            <a:ext cx="2623500" cy="1133100"/>
          </a:xfrm>
          <a:prstGeom prst="rect">
            <a:avLst/>
          </a:prstGeom>
          <a:solidFill>
            <a:schemeClr val="lt2"/>
          </a:solidFill>
          <a:ln>
            <a:noFill/>
          </a:ln>
        </p:spPr>
        <p:txBody>
          <a:bodyPr spcFirstLastPara="1" wrap="square" lIns="77875" tIns="40500" rIns="77875" bIns="40500" anchor="ctr" anchorCtr="0">
            <a:noAutofit/>
          </a:bodyPr>
          <a:lstStyle/>
          <a:p>
            <a:pPr marL="0" marR="0" lvl="0" indent="0" algn="ctr" rtl="0">
              <a:lnSpc>
                <a:spcPct val="100000"/>
              </a:lnSpc>
              <a:spcBef>
                <a:spcPts val="0"/>
              </a:spcBef>
              <a:spcAft>
                <a:spcPts val="0"/>
              </a:spcAft>
              <a:buClr>
                <a:schemeClr val="lt1"/>
              </a:buClr>
              <a:buSzPts val="1200"/>
              <a:buFont typeface="Arial"/>
              <a:buNone/>
            </a:pPr>
            <a:r>
              <a:rPr lang="ja" sz="1200" b="1">
                <a:solidFill>
                  <a:schemeClr val="lt1"/>
                </a:solidFill>
                <a:latin typeface="Meiryo UI" panose="020B0604030504040204" pitchFamily="34" charset="-128"/>
                <a:ea typeface="Meiryo UI" panose="020B0604030504040204" pitchFamily="34" charset="-128"/>
              </a:rPr>
              <a:t>担当者様の写真</a:t>
            </a:r>
            <a:endParaRPr sz="1200" b="1">
              <a:solidFill>
                <a:schemeClr val="lt1"/>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196913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7">
          <a:extLst>
            <a:ext uri="{FF2B5EF4-FFF2-40B4-BE49-F238E27FC236}">
              <a16:creationId xmlns:a16="http://schemas.microsoft.com/office/drawing/2014/main" id="{B337BEA8-85CD-FEA0-9B19-22618835DB40}"/>
            </a:ext>
          </a:extLst>
        </p:cNvPr>
        <p:cNvGrpSpPr/>
        <p:nvPr/>
      </p:nvGrpSpPr>
      <p:grpSpPr>
        <a:xfrm>
          <a:off x="0" y="0"/>
          <a:ext cx="0" cy="0"/>
          <a:chOff x="0" y="0"/>
          <a:chExt cx="0" cy="0"/>
        </a:xfrm>
      </p:grpSpPr>
      <p:sp>
        <p:nvSpPr>
          <p:cNvPr id="108" name="Google Shape;108;p26">
            <a:extLst>
              <a:ext uri="{FF2B5EF4-FFF2-40B4-BE49-F238E27FC236}">
                <a16:creationId xmlns:a16="http://schemas.microsoft.com/office/drawing/2014/main" id="{76711EBA-4349-1E8B-EDCA-33A2CA43F52E}"/>
              </a:ext>
            </a:extLst>
          </p:cNvPr>
          <p:cNvSpPr txBox="1">
            <a:spLocks noGrp="1"/>
          </p:cNvSpPr>
          <p:nvPr>
            <p:ph type="title"/>
          </p:nvPr>
        </p:nvSpPr>
        <p:spPr>
          <a:xfrm>
            <a:off x="251520" y="681540"/>
            <a:ext cx="8147100" cy="681600"/>
          </a:xfrm>
          <a:prstGeom prst="rect">
            <a:avLst/>
          </a:prstGeom>
          <a:noFill/>
          <a:ln>
            <a:noFill/>
          </a:ln>
        </p:spPr>
        <p:txBody>
          <a:bodyPr spcFirstLastPara="1" wrap="square" lIns="79125" tIns="39550" rIns="79125" bIns="39550" anchor="ctr" anchorCtr="0">
            <a:noAutofit/>
          </a:bodyPr>
          <a:lstStyle/>
          <a:p>
            <a:pPr marL="0" lvl="0" indent="0" algn="l" rtl="0">
              <a:spcBef>
                <a:spcPts val="0"/>
              </a:spcBef>
              <a:spcAft>
                <a:spcPts val="0"/>
              </a:spcAft>
              <a:buNone/>
            </a:pPr>
            <a:r>
              <a:rPr lang="ja-JP" altLang="en-US">
                <a:latin typeface="Meiryo UI" panose="020B0604030504040204" pitchFamily="34" charset="-128"/>
                <a:ea typeface="Meiryo UI" panose="020B0604030504040204" pitchFamily="34" charset="-128"/>
              </a:rPr>
              <a:t>導入後の効果</a:t>
            </a:r>
            <a:endParaRPr dirty="0">
              <a:latin typeface="Meiryo UI" panose="020B0604030504040204" pitchFamily="34" charset="-128"/>
              <a:ea typeface="Meiryo UI" panose="020B0604030504040204" pitchFamily="34" charset="-128"/>
            </a:endParaRPr>
          </a:p>
        </p:txBody>
      </p:sp>
      <p:sp>
        <p:nvSpPr>
          <p:cNvPr id="110" name="Google Shape;110;p26">
            <a:extLst>
              <a:ext uri="{FF2B5EF4-FFF2-40B4-BE49-F238E27FC236}">
                <a16:creationId xmlns:a16="http://schemas.microsoft.com/office/drawing/2014/main" id="{48406D72-262C-5F40-6FEE-1827B006B330}"/>
              </a:ext>
            </a:extLst>
          </p:cNvPr>
          <p:cNvSpPr/>
          <p:nvPr/>
        </p:nvSpPr>
        <p:spPr>
          <a:xfrm>
            <a:off x="317989" y="1363079"/>
            <a:ext cx="1263000" cy="626400"/>
          </a:xfrm>
          <a:prstGeom prst="rect">
            <a:avLst/>
          </a:prstGeom>
          <a:solidFill>
            <a:srgbClr val="2DA7E5"/>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JP" altLang="en-US" sz="1200" b="1">
                <a:solidFill>
                  <a:schemeClr val="lt1"/>
                </a:solidFill>
              </a:rPr>
              <a:t>効果</a:t>
            </a:r>
            <a:endParaRPr sz="1200" b="1" i="0" u="none" strike="noStrike" cap="none" dirty="0">
              <a:solidFill>
                <a:schemeClr val="lt1"/>
              </a:solidFill>
              <a:latin typeface="Arial"/>
              <a:ea typeface="Arial"/>
              <a:cs typeface="Arial"/>
              <a:sym typeface="Arial"/>
            </a:endParaRPr>
          </a:p>
        </p:txBody>
      </p:sp>
      <p:sp>
        <p:nvSpPr>
          <p:cNvPr id="111" name="Google Shape;111;p26">
            <a:extLst>
              <a:ext uri="{FF2B5EF4-FFF2-40B4-BE49-F238E27FC236}">
                <a16:creationId xmlns:a16="http://schemas.microsoft.com/office/drawing/2014/main" id="{251495E8-91AA-F6C0-D42D-E086DFE0FD9B}"/>
              </a:ext>
            </a:extLst>
          </p:cNvPr>
          <p:cNvSpPr/>
          <p:nvPr/>
        </p:nvSpPr>
        <p:spPr>
          <a:xfrm>
            <a:off x="1671849" y="1363080"/>
            <a:ext cx="7154100" cy="626400"/>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77875" tIns="40500" rIns="77875" bIns="40500" anchor="ctr" anchorCtr="0">
            <a:noAutofit/>
          </a:bodyPr>
          <a:lstStyle/>
          <a:p>
            <a:pPr marL="0" marR="0" lvl="0" indent="0" algn="ctr" rtl="0">
              <a:spcBef>
                <a:spcPts val="0"/>
              </a:spcBef>
              <a:spcAft>
                <a:spcPts val="0"/>
              </a:spcAft>
              <a:buNone/>
            </a:pPr>
            <a:r>
              <a:rPr lang="ja" sz="1700" b="1">
                <a:solidFill>
                  <a:schemeClr val="dk1"/>
                </a:solidFill>
                <a:latin typeface="Arial"/>
                <a:ea typeface="Arial"/>
                <a:cs typeface="Arial"/>
                <a:sym typeface="Arial"/>
              </a:rPr>
              <a:t>＊＊＊＊＊＊＊＊＊</a:t>
            </a:r>
            <a:r>
              <a:rPr lang="ja" sz="1700" b="1">
                <a:solidFill>
                  <a:schemeClr val="dk1"/>
                </a:solidFill>
              </a:rPr>
              <a:t>＊＊＊</a:t>
            </a:r>
            <a:endParaRPr sz="1700" b="1">
              <a:solidFill>
                <a:schemeClr val="dk1"/>
              </a:solidFill>
              <a:latin typeface="Arial"/>
              <a:ea typeface="Arial"/>
              <a:cs typeface="Arial"/>
              <a:sym typeface="Arial"/>
            </a:endParaRPr>
          </a:p>
        </p:txBody>
      </p:sp>
      <p:sp>
        <p:nvSpPr>
          <p:cNvPr id="2" name="Google Shape;109;p26">
            <a:extLst>
              <a:ext uri="{FF2B5EF4-FFF2-40B4-BE49-F238E27FC236}">
                <a16:creationId xmlns:a16="http://schemas.microsoft.com/office/drawing/2014/main" id="{47450014-28D7-12D5-67CC-41E4EFD6621C}"/>
              </a:ext>
            </a:extLst>
          </p:cNvPr>
          <p:cNvSpPr txBox="1"/>
          <p:nvPr/>
        </p:nvSpPr>
        <p:spPr>
          <a:xfrm>
            <a:off x="328901" y="2355725"/>
            <a:ext cx="8497047" cy="1027248"/>
          </a:xfrm>
          <a:prstGeom prst="rect">
            <a:avLst/>
          </a:prstGeom>
          <a:noFill/>
          <a:ln>
            <a:noFill/>
          </a:ln>
        </p:spPr>
        <p:txBody>
          <a:bodyPr spcFirstLastPara="1" wrap="square" lIns="79125" tIns="39550" rIns="79125" bIns="39550" anchor="t" anchorCtr="0">
            <a:spAutoFit/>
          </a:bodyPr>
          <a:lstStyle/>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最後に、導入してどんな効果が得られたのか？を記載してください。</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御社製品のどんな機能や特徴をつかって、課題をどう解決し、どんな効果が得られたのか？をまとめるとよいです。</a:t>
            </a:r>
            <a:endParaRPr lang="en-US" altLang="ja-JP" sz="1200" dirty="0">
              <a:solidFill>
                <a:srgbClr val="0C0C0C"/>
              </a:solidFill>
              <a:latin typeface="Meiryo UI" panose="020B0604030504040204" pitchFamily="34" charset="-128"/>
              <a:ea typeface="Meiryo UI" panose="020B0604030504040204" pitchFamily="34" charset="-128"/>
            </a:endParaRPr>
          </a:p>
          <a:p>
            <a:pPr marL="0" marR="0" lvl="0" indent="0" algn="l" rtl="0">
              <a:lnSpc>
                <a:spcPct val="171428"/>
              </a:lnSpc>
              <a:spcBef>
                <a:spcPts val="0"/>
              </a:spcBef>
              <a:spcAft>
                <a:spcPts val="0"/>
              </a:spcAft>
              <a:buNone/>
            </a:pPr>
            <a:r>
              <a:rPr lang="ja-JP" altLang="en-US" sz="1200">
                <a:solidFill>
                  <a:srgbClr val="0C0C0C"/>
                </a:solidFill>
                <a:latin typeface="Meiryo UI" panose="020B0604030504040204" pitchFamily="34" charset="-128"/>
                <a:ea typeface="Meiryo UI" panose="020B0604030504040204" pitchFamily="34" charset="-128"/>
              </a:rPr>
              <a:t>定量的な効果がある場合は、グラフでの前後比較をするとインパクトがあり伝わりやすくなります。</a:t>
            </a:r>
            <a:endParaRPr sz="1200" dirty="0">
              <a:solidFill>
                <a:srgbClr val="0C0C0C"/>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212857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a:extLst>
            <a:ext uri="{FF2B5EF4-FFF2-40B4-BE49-F238E27FC236}">
              <a16:creationId xmlns:a16="http://schemas.microsoft.com/office/drawing/2014/main" id="{56C6510E-9D4B-3706-657E-90CCA783B5EE}"/>
            </a:ext>
          </a:extLst>
        </p:cNvPr>
        <p:cNvGrpSpPr/>
        <p:nvPr/>
      </p:nvGrpSpPr>
      <p:grpSpPr>
        <a:xfrm>
          <a:off x="0" y="0"/>
          <a:ext cx="0" cy="0"/>
          <a:chOff x="0" y="0"/>
          <a:chExt cx="0" cy="0"/>
        </a:xfrm>
      </p:grpSpPr>
      <p:sp>
        <p:nvSpPr>
          <p:cNvPr id="102" name="Google Shape;102;p25">
            <a:extLst>
              <a:ext uri="{FF2B5EF4-FFF2-40B4-BE49-F238E27FC236}">
                <a16:creationId xmlns:a16="http://schemas.microsoft.com/office/drawing/2014/main" id="{590E242A-B142-B430-4225-EAE0FB076AD9}"/>
              </a:ext>
            </a:extLst>
          </p:cNvPr>
          <p:cNvSpPr txBox="1"/>
          <p:nvPr/>
        </p:nvSpPr>
        <p:spPr>
          <a:xfrm>
            <a:off x="251520" y="2058158"/>
            <a:ext cx="8640900" cy="1027183"/>
          </a:xfrm>
          <a:prstGeom prst="rect">
            <a:avLst/>
          </a:prstGeom>
          <a:noFill/>
          <a:ln>
            <a:noFill/>
          </a:ln>
        </p:spPr>
        <p:txBody>
          <a:bodyPr spcFirstLastPara="1" wrap="square" lIns="79125" tIns="39550" rIns="79125" bIns="39550" anchor="t" anchorCtr="0">
            <a:spAutoFit/>
          </a:bodyPr>
          <a:lstStyle/>
          <a:p>
            <a:pPr marL="0" marR="0" lvl="0" indent="0" algn="ctr" rtl="0">
              <a:lnSpc>
                <a:spcPct val="171428"/>
              </a:lnSpc>
              <a:spcBef>
                <a:spcPts val="0"/>
              </a:spcBef>
              <a:spcAft>
                <a:spcPts val="0"/>
              </a:spcAft>
              <a:buNone/>
            </a:pPr>
            <a:r>
              <a:rPr lang="ja-JP" altLang="en-US" sz="3600" b="1">
                <a:solidFill>
                  <a:srgbClr val="0C0C0C"/>
                </a:solidFill>
                <a:latin typeface="Meiryo UI" panose="020B0604030504040204" pitchFamily="34" charset="-128"/>
                <a:ea typeface="Meiryo UI" panose="020B0604030504040204" pitchFamily="34" charset="-128"/>
              </a:rPr>
              <a:t>「＊＊＊＊」を解決した</a:t>
            </a:r>
            <a:r>
              <a:rPr lang="en-US" altLang="ja-JP" sz="3600" b="1" dirty="0">
                <a:solidFill>
                  <a:srgbClr val="0C0C0C"/>
                </a:solidFill>
                <a:latin typeface="Meiryo UI" panose="020B0604030504040204" pitchFamily="34" charset="-128"/>
                <a:ea typeface="Meiryo UI" panose="020B0604030504040204" pitchFamily="34" charset="-128"/>
              </a:rPr>
              <a:t>B</a:t>
            </a:r>
            <a:r>
              <a:rPr lang="ja-JP" altLang="en-US" sz="3600" b="1">
                <a:solidFill>
                  <a:srgbClr val="0C0C0C"/>
                </a:solidFill>
                <a:latin typeface="Meiryo UI" panose="020B0604030504040204" pitchFamily="34" charset="-128"/>
                <a:ea typeface="Meiryo UI" panose="020B0604030504040204" pitchFamily="34" charset="-128"/>
              </a:rPr>
              <a:t>社様の事例</a:t>
            </a:r>
            <a:endParaRPr sz="3600" b="1" dirty="0">
              <a:solidFill>
                <a:srgbClr val="0C0C0C"/>
              </a:solidFill>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596139057"/>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517</Words>
  <Application>Microsoft Macintosh PowerPoint</Application>
  <PresentationFormat>画面に合わせる (16:9)</PresentationFormat>
  <Paragraphs>57</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9</vt:i4>
      </vt:variant>
    </vt:vector>
  </HeadingPairs>
  <TitlesOfParts>
    <vt:vector size="15" baseType="lpstr">
      <vt:lpstr>Meiryo UI</vt:lpstr>
      <vt:lpstr>Meiryo</vt:lpstr>
      <vt:lpstr>Arial</vt:lpstr>
      <vt:lpstr>Times New Roman</vt:lpstr>
      <vt:lpstr>Simple Light</vt:lpstr>
      <vt:lpstr>標準デザイン</vt:lpstr>
      <vt:lpstr>　</vt:lpstr>
      <vt:lpstr>この資料について</vt:lpstr>
      <vt:lpstr>PowerPoint プレゼンテーション</vt:lpstr>
      <vt:lpstr>「＊＊＊＊＊」を解決した株式会社●●●様の会社概要</vt:lpstr>
      <vt:lpstr>株式会社●●●様の課題</vt:lpstr>
      <vt:lpstr>課題解決に選んだ理由</vt:lpstr>
      <vt:lpstr>実際の使用感</vt:lpstr>
      <vt:lpstr>導入後の効果</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永策 荻野</cp:lastModifiedBy>
  <cp:revision>1</cp:revision>
  <dcterms:modified xsi:type="dcterms:W3CDTF">2026-02-11T04:11:11Z</dcterms:modified>
</cp:coreProperties>
</file>